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4" r:id="rId5"/>
    <p:sldId id="266" r:id="rId6"/>
    <p:sldId id="269" r:id="rId7"/>
    <p:sldId id="283" r:id="rId8"/>
    <p:sldId id="1741" r:id="rId9"/>
    <p:sldId id="286" r:id="rId10"/>
    <p:sldId id="287" r:id="rId11"/>
    <p:sldId id="1761" r:id="rId12"/>
    <p:sldId id="1762" r:id="rId13"/>
    <p:sldId id="1739" r:id="rId14"/>
    <p:sldId id="276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1E66"/>
    <a:srgbClr val="E7037E"/>
    <a:srgbClr val="FFA520"/>
    <a:srgbClr val="E4017E"/>
    <a:srgbClr val="372681"/>
    <a:srgbClr val="2D2472"/>
    <a:srgbClr val="372581"/>
    <a:srgbClr val="F9A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9"/>
    <p:restoredTop sz="95616" autoAdjust="0"/>
  </p:normalViewPr>
  <p:slideViewPr>
    <p:cSldViewPr snapToGrid="0" snapToObjects="1">
      <p:cViewPr varScale="1">
        <p:scale>
          <a:sx n="74" d="100"/>
          <a:sy n="74" d="100"/>
        </p:scale>
        <p:origin x="756" y="276"/>
      </p:cViewPr>
      <p:guideLst>
        <p:guide orient="horz" pos="12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238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ce McDonald (LCMM)" userId="8bbd12f4-d52c-4de9-a893-9be2d20a6a5e" providerId="ADAL" clId="{24A31361-B53E-44AA-91A5-4EE5A0A6A210}"/>
    <pc:docChg chg="addSld delSld modSld">
      <pc:chgData name="Lance McDonald (LCMM)" userId="8bbd12f4-d52c-4de9-a893-9be2d20a6a5e" providerId="ADAL" clId="{24A31361-B53E-44AA-91A5-4EE5A0A6A210}" dt="2025-06-06T23:04:30.394" v="11"/>
      <pc:docMkLst>
        <pc:docMk/>
      </pc:docMkLst>
      <pc:sldChg chg="modTransition">
        <pc:chgData name="Lance McDonald (LCMM)" userId="8bbd12f4-d52c-4de9-a893-9be2d20a6a5e" providerId="ADAL" clId="{24A31361-B53E-44AA-91A5-4EE5A0A6A210}" dt="2025-06-06T22:54:36.731" v="3"/>
        <pc:sldMkLst>
          <pc:docMk/>
          <pc:sldMk cId="2501949894" sldId="264"/>
        </pc:sldMkLst>
      </pc:sldChg>
      <pc:sldChg chg="modSp mod modTransition">
        <pc:chgData name="Lance McDonald (LCMM)" userId="8bbd12f4-d52c-4de9-a893-9be2d20a6a5e" providerId="ADAL" clId="{24A31361-B53E-44AA-91A5-4EE5A0A6A210}" dt="2025-06-06T23:03:03.423" v="7" actId="1076"/>
        <pc:sldMkLst>
          <pc:docMk/>
          <pc:sldMk cId="1704001485" sldId="266"/>
        </pc:sldMkLst>
        <pc:spChg chg="mod">
          <ac:chgData name="Lance McDonald (LCMM)" userId="8bbd12f4-d52c-4de9-a893-9be2d20a6a5e" providerId="ADAL" clId="{24A31361-B53E-44AA-91A5-4EE5A0A6A210}" dt="2025-06-06T23:03:03.423" v="7" actId="1076"/>
          <ac:spMkLst>
            <pc:docMk/>
            <pc:sldMk cId="1704001485" sldId="266"/>
            <ac:spMk id="3" creationId="{3BC27325-BA0B-8932-BB99-52B93C85685E}"/>
          </ac:spMkLst>
        </pc:spChg>
      </pc:sldChg>
      <pc:sldChg chg="modSp mod modTransition">
        <pc:chgData name="Lance McDonald (LCMM)" userId="8bbd12f4-d52c-4de9-a893-9be2d20a6a5e" providerId="ADAL" clId="{24A31361-B53E-44AA-91A5-4EE5A0A6A210}" dt="2025-06-06T23:04:30.394" v="11"/>
        <pc:sldMkLst>
          <pc:docMk/>
          <pc:sldMk cId="4020043656" sldId="269"/>
        </pc:sldMkLst>
        <pc:spChg chg="mod">
          <ac:chgData name="Lance McDonald (LCMM)" userId="8bbd12f4-d52c-4de9-a893-9be2d20a6a5e" providerId="ADAL" clId="{24A31361-B53E-44AA-91A5-4EE5A0A6A210}" dt="2025-06-06T22:46:41.717" v="0" actId="20577"/>
          <ac:spMkLst>
            <pc:docMk/>
            <pc:sldMk cId="4020043656" sldId="269"/>
            <ac:spMk id="15" creationId="{00A6A4FA-B76C-7491-D6AD-849BC42C408B}"/>
          </ac:spMkLst>
        </pc:spChg>
      </pc:sldChg>
      <pc:sldChg chg="modTransition">
        <pc:chgData name="Lance McDonald (LCMM)" userId="8bbd12f4-d52c-4de9-a893-9be2d20a6a5e" providerId="ADAL" clId="{24A31361-B53E-44AA-91A5-4EE5A0A6A210}" dt="2025-06-06T22:54:55.704" v="4"/>
        <pc:sldMkLst>
          <pc:docMk/>
          <pc:sldMk cId="892894288" sldId="276"/>
        </pc:sldMkLst>
      </pc:sldChg>
      <pc:sldChg chg="modSp del mod">
        <pc:chgData name="Lance McDonald (LCMM)" userId="8bbd12f4-d52c-4de9-a893-9be2d20a6a5e" providerId="ADAL" clId="{24A31361-B53E-44AA-91A5-4EE5A0A6A210}" dt="2025-06-06T23:03:43.275" v="10" actId="47"/>
        <pc:sldMkLst>
          <pc:docMk/>
          <pc:sldMk cId="136197679" sldId="284"/>
        </pc:sldMkLst>
        <pc:spChg chg="mod">
          <ac:chgData name="Lance McDonald (LCMM)" userId="8bbd12f4-d52c-4de9-a893-9be2d20a6a5e" providerId="ADAL" clId="{24A31361-B53E-44AA-91A5-4EE5A0A6A210}" dt="2025-06-06T23:03:30.910" v="8"/>
          <ac:spMkLst>
            <pc:docMk/>
            <pc:sldMk cId="136197679" sldId="284"/>
            <ac:spMk id="3" creationId="{B8B2DDB2-0646-7C79-52D0-88560DF100AA}"/>
          </ac:spMkLst>
        </pc:spChg>
        <pc:spChg chg="mod">
          <ac:chgData name="Lance McDonald (LCMM)" userId="8bbd12f4-d52c-4de9-a893-9be2d20a6a5e" providerId="ADAL" clId="{24A31361-B53E-44AA-91A5-4EE5A0A6A210}" dt="2025-06-06T22:46:53.298" v="2" actId="20577"/>
          <ac:spMkLst>
            <pc:docMk/>
            <pc:sldMk cId="136197679" sldId="284"/>
            <ac:spMk id="15" creationId="{BA5FCD36-A926-4EA4-6BC8-29D7F9021353}"/>
          </ac:spMkLst>
        </pc:spChg>
      </pc:sldChg>
      <pc:sldChg chg="modSp mod">
        <pc:chgData name="Lance McDonald (LCMM)" userId="8bbd12f4-d52c-4de9-a893-9be2d20a6a5e" providerId="ADAL" clId="{24A31361-B53E-44AA-91A5-4EE5A0A6A210}" dt="2025-06-06T22:46:45.961" v="1" actId="20577"/>
        <pc:sldMkLst>
          <pc:docMk/>
          <pc:sldMk cId="1265582749" sldId="1741"/>
        </pc:sldMkLst>
        <pc:spChg chg="mod">
          <ac:chgData name="Lance McDonald (LCMM)" userId="8bbd12f4-d52c-4de9-a893-9be2d20a6a5e" providerId="ADAL" clId="{24A31361-B53E-44AA-91A5-4EE5A0A6A210}" dt="2025-06-06T22:46:45.961" v="1" actId="20577"/>
          <ac:spMkLst>
            <pc:docMk/>
            <pc:sldMk cId="1265582749" sldId="1741"/>
            <ac:spMk id="5" creationId="{7465A494-29DD-957B-2B87-1FA3DEF78560}"/>
          </ac:spMkLst>
        </pc:spChg>
      </pc:sldChg>
      <pc:sldChg chg="add">
        <pc:chgData name="Lance McDonald (LCMM)" userId="8bbd12f4-d52c-4de9-a893-9be2d20a6a5e" providerId="ADAL" clId="{24A31361-B53E-44AA-91A5-4EE5A0A6A210}" dt="2025-06-06T23:03:40.175" v="9"/>
        <pc:sldMkLst>
          <pc:docMk/>
          <pc:sldMk cId="3805806992" sldId="17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66472B-5757-2FC3-B79C-B847D991B6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711BB-AF87-786B-5EAA-F4C54AD4AA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35C94-7874-4B6F-BC78-ADB14D931F0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33543-13A1-A05E-D3AC-2DF37AB6C7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3F31E-1800-51CC-51B9-6257FE81A3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98B44-16AA-45C8-BB20-45B2BEEC0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98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D6B7A-69E5-4CD5-974A-FBABAC7A25F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5BD16-32EB-4DDD-81B9-6C914C41D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5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rainbow&#10;&#10;Description automatically generated">
            <a:extLst>
              <a:ext uri="{FF2B5EF4-FFF2-40B4-BE49-F238E27FC236}">
                <a16:creationId xmlns:a16="http://schemas.microsoft.com/office/drawing/2014/main" id="{8AC99B40-38BC-F69E-4BCA-F85DD11557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6AB7BDD2-CBA3-67DB-916D-BB02E0CD8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908" y="726050"/>
            <a:ext cx="6872184" cy="379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78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-2">
    <p:bg>
      <p:bgPr>
        <a:solidFill>
          <a:srgbClr val="FFA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7B5B9F-A268-8331-2158-519A6508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056" y="205979"/>
            <a:ext cx="7540247" cy="857250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rgbClr val="341E66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43BC0F1-1F64-740B-4C20-5A630CE2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0451" y="1214439"/>
            <a:ext cx="7539852" cy="3275184"/>
          </a:xfrm>
        </p:spPr>
        <p:txBody>
          <a:bodyPr>
            <a:normAutofit/>
          </a:bodyPr>
          <a:lstStyle>
            <a:lvl1pPr>
              <a:defRPr sz="1800" b="0" i="0">
                <a:solidFill>
                  <a:srgbClr val="341E66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3E2E9E-2E88-BE29-9F0C-42E80798F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09470" y="4696512"/>
            <a:ext cx="1222805" cy="339863"/>
          </a:xfrm>
          <a:prstGeom prst="rect">
            <a:avLst/>
          </a:prstGeom>
        </p:spPr>
      </p:pic>
      <p:pic>
        <p:nvPicPr>
          <p:cNvPr id="3" name="Picture 2" descr="A colorful triangle with white text&#10;&#10;Description automatically generated">
            <a:extLst>
              <a:ext uri="{FF2B5EF4-FFF2-40B4-BE49-F238E27FC236}">
                <a16:creationId xmlns:a16="http://schemas.microsoft.com/office/drawing/2014/main" id="{A6739F8D-5A04-BB75-D4DC-7124481D90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417" y="182166"/>
            <a:ext cx="881063" cy="8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2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-3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7B5B9F-A268-8331-2158-519A6508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056" y="205979"/>
            <a:ext cx="7540247" cy="857250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43BC0F1-1F64-740B-4C20-5A630CE2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0451" y="1214439"/>
            <a:ext cx="7539852" cy="3275184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 descr="A picture containing wheel, gear, clipart&#10;&#10;Description automatically generated">
            <a:extLst>
              <a:ext uri="{FF2B5EF4-FFF2-40B4-BE49-F238E27FC236}">
                <a16:creationId xmlns:a16="http://schemas.microsoft.com/office/drawing/2014/main" id="{0C3E2E9E-2E88-BE29-9F0C-42E80798FF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2792" y="4735345"/>
            <a:ext cx="1097280" cy="202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739F8D-5A04-BB75-D4DC-7124481D90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43417" y="182166"/>
            <a:ext cx="881063" cy="8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2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B9708A-E39E-A499-7189-128911B34C4D}"/>
              </a:ext>
            </a:extLst>
          </p:cNvPr>
          <p:cNvSpPr/>
          <p:nvPr userDrawn="1"/>
        </p:nvSpPr>
        <p:spPr>
          <a:xfrm flipV="1">
            <a:off x="373993" y="2999869"/>
            <a:ext cx="8534400" cy="2143631"/>
          </a:xfrm>
          <a:prstGeom prst="rect">
            <a:avLst/>
          </a:prstGeom>
          <a:solidFill>
            <a:srgbClr val="FFA5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41E66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7B5B9F-A268-8331-2158-519A6508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36" y="1554284"/>
            <a:ext cx="8209114" cy="944998"/>
          </a:xfrm>
        </p:spPr>
        <p:txBody>
          <a:bodyPr>
            <a:normAutofit/>
          </a:bodyPr>
          <a:lstStyle>
            <a:lvl1pPr algn="l">
              <a:defRPr sz="42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5BC3EF-A56C-C753-D65D-B714511EB0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2174" y="3424378"/>
            <a:ext cx="6579651" cy="8001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341E6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colorful triangle with white text&#10;&#10;Description automatically generated">
            <a:extLst>
              <a:ext uri="{FF2B5EF4-FFF2-40B4-BE49-F238E27FC236}">
                <a16:creationId xmlns:a16="http://schemas.microsoft.com/office/drawing/2014/main" id="{641BD30A-B7D0-A16B-856B-8797F3A0A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44" y="154642"/>
            <a:ext cx="1207347" cy="1207347"/>
          </a:xfrm>
          <a:prstGeom prst="rect">
            <a:avLst/>
          </a:prstGeom>
        </p:spPr>
      </p:pic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27C4EF4-D987-4D81-71FF-E3C68FFFD8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462" y="462933"/>
            <a:ext cx="2125533" cy="59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5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ype 1">
    <p:bg>
      <p:bgPr>
        <a:solidFill>
          <a:srgbClr val="341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AA80-1792-EBD5-D6DF-FC6E3C3E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7319319" cy="857250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7AE218-332F-CEDE-A239-3A9EACA01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208088"/>
            <a:ext cx="7319319" cy="360838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 descr="A colorful triangle with white text&#10;&#10;Description automatically generated">
            <a:extLst>
              <a:ext uri="{FF2B5EF4-FFF2-40B4-BE49-F238E27FC236}">
                <a16:creationId xmlns:a16="http://schemas.microsoft.com/office/drawing/2014/main" id="{930C8DA2-23DA-5B01-C9C3-682B717B8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6653" y="3705151"/>
            <a:ext cx="1207347" cy="120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3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ype 1-2">
    <p:bg>
      <p:bgPr>
        <a:solidFill>
          <a:srgbClr val="FFA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AA80-1792-EBD5-D6DF-FC6E3C3E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7319319" cy="857250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rgbClr val="341E66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7AE218-332F-CEDE-A239-3A9EACA01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208088"/>
            <a:ext cx="7319319" cy="3608387"/>
          </a:xfrm>
        </p:spPr>
        <p:txBody>
          <a:bodyPr/>
          <a:lstStyle>
            <a:lvl1pPr marL="0" indent="0">
              <a:buNone/>
              <a:defRPr b="0" i="0">
                <a:solidFill>
                  <a:srgbClr val="341E66"/>
                </a:solidFill>
                <a:latin typeface="Gotham Book" pitchFamily="2" charset="0"/>
                <a:cs typeface="Gotham Book" pitchFamily="2" charset="0"/>
              </a:defRPr>
            </a:lvl1pPr>
            <a:lvl2pPr>
              <a:defRPr b="0" i="0">
                <a:solidFill>
                  <a:srgbClr val="341E66"/>
                </a:solidFill>
                <a:latin typeface="Gotham Book" pitchFamily="2" charset="0"/>
                <a:cs typeface="Gotham Book" pitchFamily="2" charset="0"/>
              </a:defRPr>
            </a:lvl2pPr>
            <a:lvl3pPr>
              <a:defRPr b="0" i="0">
                <a:solidFill>
                  <a:srgbClr val="341E66"/>
                </a:solidFill>
                <a:latin typeface="Gotham Book" pitchFamily="2" charset="0"/>
                <a:cs typeface="Gotham Book" pitchFamily="2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 descr="A colorful triangle with white text&#10;&#10;Description automatically generated">
            <a:extLst>
              <a:ext uri="{FF2B5EF4-FFF2-40B4-BE49-F238E27FC236}">
                <a16:creationId xmlns:a16="http://schemas.microsoft.com/office/drawing/2014/main" id="{930C8DA2-23DA-5B01-C9C3-682B717B8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6653" y="3705151"/>
            <a:ext cx="1207347" cy="120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92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ype 1-3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AA80-1792-EBD5-D6DF-FC6E3C3E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7319319" cy="857250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7AE218-332F-CEDE-A239-3A9EACA01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208088"/>
            <a:ext cx="7319319" cy="3608387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C8DA2-23DA-5B01-C9C3-682B717B8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36653" y="3705151"/>
            <a:ext cx="1207347" cy="120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ype with Picture-1">
    <p:bg>
      <p:bgPr>
        <a:solidFill>
          <a:srgbClr val="341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7D7945E-6B07-7DF0-1C02-B90A0D9D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99" y="205979"/>
            <a:ext cx="7646875" cy="857250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F827860-6490-3AE7-C9EA-9F2CCB278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0453" y="1208088"/>
            <a:ext cx="3621186" cy="36083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800" b="0" i="0">
                <a:solidFill>
                  <a:srgbClr val="E4017E"/>
                </a:solidFill>
                <a:latin typeface="Gotham Book" pitchFamily="2" charset="0"/>
                <a:cs typeface="Gotham Book" pitchFamily="2" charset="0"/>
              </a:defRPr>
            </a:lvl1pPr>
            <a:lvl2pPr>
              <a:defRPr sz="2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D1DD23-8283-F4B5-5DB3-5C238DB59D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0287" y="1208088"/>
            <a:ext cx="3621087" cy="362108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 descr="A colorful triangle with white text&#10;&#10;Description automatically generated">
            <a:extLst>
              <a:ext uri="{FF2B5EF4-FFF2-40B4-BE49-F238E27FC236}">
                <a16:creationId xmlns:a16="http://schemas.microsoft.com/office/drawing/2014/main" id="{950AD5F4-D102-5531-E17B-7EFDD3DAE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17" y="182166"/>
            <a:ext cx="881063" cy="8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0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ype with Picture-2">
    <p:bg>
      <p:bgPr>
        <a:solidFill>
          <a:srgbClr val="FFA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7D7945E-6B07-7DF0-1C02-B90A0D9D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99" y="205979"/>
            <a:ext cx="7646875" cy="857250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rgbClr val="341E66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F827860-6490-3AE7-C9EA-9F2CCB278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0453" y="1208088"/>
            <a:ext cx="3621186" cy="36083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800" b="0" i="0">
                <a:solidFill>
                  <a:srgbClr val="E4017E"/>
                </a:solidFill>
                <a:latin typeface="Gotham Book" pitchFamily="2" charset="0"/>
                <a:cs typeface="Gotham Book" pitchFamily="2" charset="0"/>
              </a:defRPr>
            </a:lvl1pPr>
            <a:lvl2pPr>
              <a:defRPr sz="2400" b="0" i="0">
                <a:solidFill>
                  <a:srgbClr val="341E66"/>
                </a:solidFill>
                <a:latin typeface="Gotham Book" pitchFamily="2" charset="0"/>
                <a:cs typeface="Gotham Book" pitchFamily="2" charset="0"/>
              </a:defRPr>
            </a:lvl2pPr>
            <a:lvl3pPr>
              <a:defRPr sz="2000" b="0" i="0">
                <a:solidFill>
                  <a:srgbClr val="341E66"/>
                </a:solidFill>
                <a:latin typeface="Gotham Book" pitchFamily="2" charset="0"/>
                <a:cs typeface="Gotham Book" pitchFamily="2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D1DD23-8283-F4B5-5DB3-5C238DB59D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0287" y="1208088"/>
            <a:ext cx="3621087" cy="3621087"/>
          </a:xfrm>
        </p:spPr>
        <p:txBody>
          <a:bodyPr>
            <a:normAutofit/>
          </a:bodyPr>
          <a:lstStyle>
            <a:lvl1pPr>
              <a:defRPr sz="1800">
                <a:solidFill>
                  <a:srgbClr val="341E6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 descr="A colorful triangle with white text&#10;&#10;Description automatically generated">
            <a:extLst>
              <a:ext uri="{FF2B5EF4-FFF2-40B4-BE49-F238E27FC236}">
                <a16:creationId xmlns:a16="http://schemas.microsoft.com/office/drawing/2014/main" id="{950AD5F4-D102-5531-E17B-7EFDD3DAE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17" y="182166"/>
            <a:ext cx="881063" cy="8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3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ype with Picture-3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7D7945E-6B07-7DF0-1C02-B90A0D9D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99" y="205979"/>
            <a:ext cx="7646875" cy="857250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F827860-6490-3AE7-C9EA-9F2CCB278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0453" y="1208088"/>
            <a:ext cx="3621186" cy="36083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8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  <a:lvl2pPr>
              <a:defRPr sz="2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2pPr>
            <a:lvl3pPr>
              <a:defRPr sz="20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D1DD23-8283-F4B5-5DB3-5C238DB59D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0287" y="1208088"/>
            <a:ext cx="3621087" cy="362108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AD5F4-D102-5531-E17B-7EFDD3DAE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3417" y="182166"/>
            <a:ext cx="881063" cy="8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6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-1">
    <p:bg>
      <p:bgPr>
        <a:solidFill>
          <a:srgbClr val="341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7B5B9F-A268-8331-2158-519A6508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056" y="205979"/>
            <a:ext cx="7540247" cy="857250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43BC0F1-1F64-740B-4C20-5A630CE2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0451" y="1214439"/>
            <a:ext cx="7539852" cy="3275184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 descr="A picture containing wheel, gear, clipart&#10;&#10;Description automatically generated">
            <a:extLst>
              <a:ext uri="{FF2B5EF4-FFF2-40B4-BE49-F238E27FC236}">
                <a16:creationId xmlns:a16="http://schemas.microsoft.com/office/drawing/2014/main" id="{0C3E2E9E-2E88-BE29-9F0C-42E80798F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2792" y="4735345"/>
            <a:ext cx="1097280" cy="202176"/>
          </a:xfrm>
          <a:prstGeom prst="rect">
            <a:avLst/>
          </a:prstGeom>
        </p:spPr>
      </p:pic>
      <p:pic>
        <p:nvPicPr>
          <p:cNvPr id="3" name="Picture 2" descr="A colorful triangle with white text&#10;&#10;Description automatically generated">
            <a:extLst>
              <a:ext uri="{FF2B5EF4-FFF2-40B4-BE49-F238E27FC236}">
                <a16:creationId xmlns:a16="http://schemas.microsoft.com/office/drawing/2014/main" id="{A6739F8D-5A04-BB75-D4DC-7124481D90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417" y="182166"/>
            <a:ext cx="881063" cy="8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1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8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2" r:id="rId3"/>
    <p:sldLayoutId id="2147483668" r:id="rId4"/>
    <p:sldLayoutId id="2147483670" r:id="rId5"/>
    <p:sldLayoutId id="2147483667" r:id="rId6"/>
    <p:sldLayoutId id="2147483671" r:id="rId7"/>
    <p:sldLayoutId id="2147483672" r:id="rId8"/>
    <p:sldLayoutId id="2147483665" r:id="rId9"/>
    <p:sldLayoutId id="2147483673" r:id="rId10"/>
    <p:sldLayoutId id="21474836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Gotham Bold" pitchFamily="2" charset="0"/>
          <a:ea typeface="+mj-ea"/>
          <a:cs typeface="Gotham Bold" pitchFamily="2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 baseline="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9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A4B77-AD25-A2F5-298E-F45C6515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0E6838-1A0F-CD3A-489D-2F1F33675D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137" y="705173"/>
            <a:ext cx="7437929" cy="411611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9600" b="1" i="0" dirty="0">
                <a:solidFill>
                  <a:srgbClr val="424242"/>
                </a:solidFill>
                <a:effectLst/>
                <a:latin typeface="Segoe Sans"/>
              </a:rPr>
              <a:t>If you could give one bold piece of advice to someone looking to transform their workplace through, something they can start doing </a:t>
            </a:r>
            <a:r>
              <a:rPr lang="en-US" sz="9600" b="1" i="1" dirty="0">
                <a:solidFill>
                  <a:srgbClr val="424242"/>
                </a:solidFill>
                <a:effectLst/>
                <a:latin typeface="Segoe Sans"/>
              </a:rPr>
              <a:t>next week, </a:t>
            </a:r>
            <a:r>
              <a:rPr lang="en-US" sz="9600" b="1" i="0" dirty="0">
                <a:solidFill>
                  <a:srgbClr val="424242"/>
                </a:solidFill>
                <a:effectLst/>
                <a:latin typeface="Segoe Sans"/>
              </a:rPr>
              <a:t>what would it be, and why does it matter?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81283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CF16E-9BEA-7B93-417A-E941273B8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056" y="205979"/>
            <a:ext cx="7540247" cy="598062"/>
          </a:xfrm>
        </p:spPr>
        <p:txBody>
          <a:bodyPr>
            <a:normAutofit fontScale="90000"/>
          </a:bodyPr>
          <a:lstStyle/>
          <a:p>
            <a:r>
              <a:rPr lang="en-US" dirty="0"/>
              <a:t>We Value Your Feedback!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8BFAE-3E74-824C-8E4F-312D1EB15E1A}"/>
              </a:ext>
            </a:extLst>
          </p:cNvPr>
          <p:cNvSpPr txBox="1"/>
          <p:nvPr/>
        </p:nvSpPr>
        <p:spPr>
          <a:xfrm>
            <a:off x="1060056" y="741255"/>
            <a:ext cx="7540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41E66"/>
                </a:solidFill>
              </a:rPr>
              <a:t>Please take 2-3 minutes to complete the session feedback in our app by downloading the mobile app using the QR code!</a:t>
            </a:r>
          </a:p>
        </p:txBody>
      </p:sp>
      <p:pic>
        <p:nvPicPr>
          <p:cNvPr id="6" name="Picture 5" descr="A screenshot of a survey&#10;&#10;AI-generated content may be incorrect.">
            <a:extLst>
              <a:ext uri="{FF2B5EF4-FFF2-40B4-BE49-F238E27FC236}">
                <a16:creationId xmlns:a16="http://schemas.microsoft.com/office/drawing/2014/main" id="{DB1D2223-E162-DF7F-2196-D55135A89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853" y="1444239"/>
            <a:ext cx="1513415" cy="3275185"/>
          </a:xfrm>
          <a:prstGeom prst="rect">
            <a:avLst/>
          </a:prstGeom>
        </p:spPr>
      </p:pic>
      <p:pic>
        <p:nvPicPr>
          <p:cNvPr id="7" name="Picture 6" descr="A screenshot of a survey&#10;&#10;AI-generated content may be incorrect.">
            <a:extLst>
              <a:ext uri="{FF2B5EF4-FFF2-40B4-BE49-F238E27FC236}">
                <a16:creationId xmlns:a16="http://schemas.microsoft.com/office/drawing/2014/main" id="{64CE560E-CDF0-86C0-E6B6-5471C5D0C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102" y="1444239"/>
            <a:ext cx="1513415" cy="327518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5765D26-3C50-2437-17E1-06842267B734}"/>
              </a:ext>
            </a:extLst>
          </p:cNvPr>
          <p:cNvSpPr/>
          <p:nvPr/>
        </p:nvSpPr>
        <p:spPr>
          <a:xfrm>
            <a:off x="3470102" y="3341407"/>
            <a:ext cx="1453091" cy="478564"/>
          </a:xfrm>
          <a:prstGeom prst="ellipse">
            <a:avLst/>
          </a:prstGeom>
          <a:noFill/>
          <a:ln w="25400">
            <a:solidFill>
              <a:srgbClr val="E703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qr code with a play button&#10;&#10;AI-generated content may be incorrect.">
            <a:extLst>
              <a:ext uri="{FF2B5EF4-FFF2-40B4-BE49-F238E27FC236}">
                <a16:creationId xmlns:a16="http://schemas.microsoft.com/office/drawing/2014/main" id="{A5A7DBC4-E8F7-C08F-6B3A-BEA433662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94" y="1444239"/>
            <a:ext cx="2657742" cy="26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435F-3124-536C-D742-20F93C352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Shaping the Future Workplace: </a:t>
            </a:r>
            <a:br>
              <a:rPr lang="en-US" dirty="0"/>
            </a:br>
            <a:r>
              <a:rPr lang="en-US" dirty="0"/>
              <a:t>The Role of AV in Modern Office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27325-BA0B-8932-BB99-52B93C856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2174" y="3210618"/>
            <a:ext cx="6579651" cy="800100"/>
          </a:xfrm>
        </p:spPr>
        <p:txBody>
          <a:bodyPr/>
          <a:lstStyle/>
          <a:p>
            <a:r>
              <a:rPr lang="en-US" dirty="0"/>
              <a:t>ED41</a:t>
            </a:r>
          </a:p>
          <a:p>
            <a:r>
              <a:rPr lang="en-US" dirty="0"/>
              <a:t>Tuesday </a:t>
            </a:r>
          </a:p>
          <a:p>
            <a:r>
              <a:rPr lang="en-US" dirty="0"/>
              <a:t>11:00am – 12:00pm ET</a:t>
            </a:r>
          </a:p>
          <a:p>
            <a:r>
              <a:rPr lang="en-US" dirty="0"/>
              <a:t>W314AB</a:t>
            </a:r>
          </a:p>
        </p:txBody>
      </p:sp>
    </p:spTree>
    <p:extLst>
      <p:ext uri="{BB962C8B-B14F-4D97-AF65-F5344CB8AC3E}">
        <p14:creationId xmlns:p14="http://schemas.microsoft.com/office/powerpoint/2010/main" val="17040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463BC7C-4B54-7F8C-0718-4C6855E8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99" y="205979"/>
            <a:ext cx="7646875" cy="857250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500" dirty="0"/>
              <a:t>Jump into the discussion!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0A6A4FA-B76C-7491-D6AD-849BC42C4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0453" y="1208088"/>
            <a:ext cx="3621186" cy="360838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Q&amp;A </a:t>
            </a:r>
          </a:p>
          <a:p>
            <a:r>
              <a:rPr lang="en-US" dirty="0"/>
              <a:t>-	Join via QR code</a:t>
            </a:r>
          </a:p>
          <a:p>
            <a:pPr marL="457200" indent="-457200">
              <a:buFontTx/>
              <a:buChar char="-"/>
            </a:pPr>
            <a:r>
              <a:rPr lang="en-US" dirty="0"/>
              <a:t>Or Slido.com code 3696 706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5DAC0-A6E2-F97B-1659-6DA260D04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286" y="1208088"/>
            <a:ext cx="3621087" cy="3621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004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3DAED-C5F1-C1C5-04C6-47491C7DB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B13381-07D5-E663-AADC-494381295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28" y="3037668"/>
            <a:ext cx="1923666" cy="192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2A0FA8D-CD05-FDCF-D067-375429A1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0C46E-D88C-6B51-60E9-76B01609E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99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">
        <p159:morph option="byObject"/>
      </p:transition>
    </mc:Choice>
    <mc:Fallback xmlns="">
      <p:transition spd="slow" advClick="0" advTm="1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12F94-C513-05EB-32EE-5B87F33A1E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97860" y="729248"/>
            <a:ext cx="5927440" cy="32751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500" b="1" i="0" dirty="0">
                <a:solidFill>
                  <a:srgbClr val="424242"/>
                </a:solidFill>
                <a:effectLst/>
                <a:latin typeface="Segoe Sans"/>
              </a:rPr>
              <a:t>If you had to eliminate one </a:t>
            </a:r>
            <a:r>
              <a:rPr lang="en-US" sz="4500" b="1" dirty="0">
                <a:solidFill>
                  <a:srgbClr val="424242"/>
                </a:solidFill>
                <a:latin typeface="Segoe Sans"/>
              </a:rPr>
              <a:t>i</a:t>
            </a:r>
            <a:r>
              <a:rPr lang="en-US" sz="4500" b="1" i="0" dirty="0">
                <a:solidFill>
                  <a:srgbClr val="424242"/>
                </a:solidFill>
                <a:effectLst/>
                <a:latin typeface="Segoe Sans"/>
              </a:rPr>
              <a:t>nstitutional darling in workplace AV design, something everyone assumes is essential but really isn’t, what would you delete and why?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65A494-29DD-957B-2B87-1FA3DEF78560}"/>
              </a:ext>
            </a:extLst>
          </p:cNvPr>
          <p:cNvSpPr txBox="1">
            <a:spLocks/>
          </p:cNvSpPr>
          <p:nvPr/>
        </p:nvSpPr>
        <p:spPr>
          <a:xfrm>
            <a:off x="-68155" y="2193314"/>
            <a:ext cx="2685232" cy="1746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2800" b="0" i="0" kern="1200" baseline="0">
                <a:solidFill>
                  <a:schemeClr val="bg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chemeClr val="bg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algn="ctr"/>
            <a:r>
              <a:rPr lang="en-US" sz="2100" dirty="0">
                <a:solidFill>
                  <a:srgbClr val="7030A0"/>
                </a:solidFill>
              </a:rPr>
              <a:t>code 3696 706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C70BB-F3B8-0C7F-3160-DF4374AF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28" y="3037668"/>
            <a:ext cx="1923666" cy="192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5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7AAE7-23E6-8A8E-0B56-1F1D8C51F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415B-06A9-DAD2-87E3-24A1DF2B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Omar Ramirez – </a:t>
            </a:r>
            <a:r>
              <a:rPr lang="en-US" dirty="0" err="1"/>
              <a:t>Workshape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2DAC1-7BA2-E363-D277-639A2F3563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“Our mission is clear, getting the most out of getting together”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48AD4F3-761C-D002-CABB-59D8AE2DC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62" t="3246" r="14486" b="15611"/>
          <a:stretch/>
        </p:blipFill>
        <p:spPr>
          <a:xfrm>
            <a:off x="5210287" y="1208088"/>
            <a:ext cx="3621087" cy="3621087"/>
          </a:xfrm>
          <a:ln w="381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4323BB-19A0-6DC8-8D48-850F8E86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28" y="3037668"/>
            <a:ext cx="1923666" cy="192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46E40-3FF5-81C7-8492-466DE6397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29DF-3985-B815-2898-B402AEBF4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Sharath Abraham– Jabra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A3510-404A-C146-557C-82B25126DC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“You can spend big on tech, but if it’s not based on culture, it’s just expensive noise” 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C295EFB-350D-33ED-B799-2B9C11B65A0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5210287" y="1208088"/>
            <a:ext cx="3621087" cy="3621087"/>
          </a:xfrm>
          <a:ln w="38100">
            <a:solidFill>
              <a:schemeClr val="bg1"/>
            </a:solidFill>
          </a:ln>
        </p:spPr>
      </p:pic>
      <p:pic>
        <p:nvPicPr>
          <p:cNvPr id="5" name="Picture 4" descr="A person with his arms crossed&#10;&#10;AI-generated content may be incorrect.">
            <a:extLst>
              <a:ext uri="{FF2B5EF4-FFF2-40B4-BE49-F238E27FC236}">
                <a16:creationId xmlns:a16="http://schemas.microsoft.com/office/drawing/2014/main" id="{45701A39-CEDF-0E17-2112-7977834EF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287" y="1208088"/>
            <a:ext cx="3621085" cy="3621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7EFE1B-8359-D950-E9E6-6CB133750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28" y="3037668"/>
            <a:ext cx="1923666" cy="192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746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2F454-64B7-853B-0CC1-D71998FB9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4421-2ED2-40C5-01E3-04AB4BBC4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Lance McDonald – Capital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DDEBB-1516-E858-A894-C6F6F21A51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“This is AV’s golden moment to influence how companies think, connect, and perform”</a:t>
            </a:r>
          </a:p>
        </p:txBody>
      </p:sp>
      <p:pic>
        <p:nvPicPr>
          <p:cNvPr id="13" name="Picture Placeholder 12" descr="A person in a suit with his arms crossed&#10;&#10;AI-generated content may be incorrect.">
            <a:extLst>
              <a:ext uri="{FF2B5EF4-FFF2-40B4-BE49-F238E27FC236}">
                <a16:creationId xmlns:a16="http://schemas.microsoft.com/office/drawing/2014/main" id="{620D636A-A71B-A1E6-BF7F-38033BA3F5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000" r="28513" b="24253"/>
          <a:stretch/>
        </p:blipFill>
        <p:spPr>
          <a:xfrm>
            <a:off x="5210287" y="1208088"/>
            <a:ext cx="3621087" cy="3621087"/>
          </a:xfrm>
          <a:ln w="381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06311E-47DA-6E0E-6F7B-66970B173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28" y="3037668"/>
            <a:ext cx="1923666" cy="192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9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A76A-7778-FD14-41BD-62C9239BF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F5D341F-F892-1AB0-956A-060091E8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99" y="205979"/>
            <a:ext cx="7646875" cy="857250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500" dirty="0"/>
              <a:t>Jump into the discussion!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513DF4E-5922-A123-8476-7F3F242813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0453" y="1208088"/>
            <a:ext cx="3621186" cy="360838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Q&amp;A </a:t>
            </a:r>
          </a:p>
          <a:p>
            <a:r>
              <a:rPr lang="en-US" dirty="0"/>
              <a:t>-	Join via QR code</a:t>
            </a:r>
          </a:p>
          <a:p>
            <a:pPr marL="457200" indent="-457200">
              <a:buFontTx/>
              <a:buChar char="-"/>
            </a:pPr>
            <a:r>
              <a:rPr lang="en-US" dirty="0"/>
              <a:t>Or Slido.com code 3696 706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E2E9AC-F6C3-5BF3-4926-1617BB992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286" y="1208088"/>
            <a:ext cx="3621087" cy="3621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806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ca78e7b-5995-4794-8748-9d71281adbb5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TaxCatchAll xmlns="17677945-23bb-4566-8460-ca502834bbfc" xsi:nil="true"/>
    <SharedWithUsers xmlns="7696a4fa-9f23-4c8d-b1b9-bef3b7589eda">
      <UserInfo>
        <DisplayName>All Expositions</DisplayName>
        <AccountId>201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96AB4B336F834ABDAC81988082E5CE" ma:contentTypeVersion="21" ma:contentTypeDescription="Create a new document." ma:contentTypeScope="" ma:versionID="89c5dd2e7e9e503ab1146313190e19df">
  <xsd:schema xmlns:xsd="http://www.w3.org/2001/XMLSchema" xmlns:xs="http://www.w3.org/2001/XMLSchema" xmlns:p="http://schemas.microsoft.com/office/2006/metadata/properties" xmlns:ns1="http://schemas.microsoft.com/sharepoint/v3" xmlns:ns2="3ca78e7b-5995-4794-8748-9d71281adbb5" xmlns:ns3="7696a4fa-9f23-4c8d-b1b9-bef3b7589eda" xmlns:ns4="17677945-23bb-4566-8460-ca502834bbfc" targetNamespace="http://schemas.microsoft.com/office/2006/metadata/properties" ma:root="true" ma:fieldsID="fae28247664b65d573312ed15077890e" ns1:_="" ns2:_="" ns3:_="" ns4:_="">
    <xsd:import namespace="http://schemas.microsoft.com/sharepoint/v3"/>
    <xsd:import namespace="3ca78e7b-5995-4794-8748-9d71281adbb5"/>
    <xsd:import namespace="7696a4fa-9f23-4c8d-b1b9-bef3b7589eda"/>
    <xsd:import namespace="17677945-23bb-4566-8460-ca502834bb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78e7b-5995-4794-8748-9d71281ad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753fd25-09c3-4e8e-9655-281f1f5229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6a4fa-9f23-4c8d-b1b9-bef3b7589ed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77945-23bb-4566-8460-ca502834bbfc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6a722e20-e99b-40ee-bdd1-61d5f66cdfea}" ma:internalName="TaxCatchAll" ma:showField="CatchAllData" ma:web="7696a4fa-9f23-4c8d-b1b9-bef3b7589e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03561D-608F-4451-8417-563A80CD5C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BFFF3E-9A5C-42DA-93CA-100D3C9CE142}">
  <ds:schemaRefs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7696a4fa-9f23-4c8d-b1b9-bef3b7589eda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7677945-23bb-4566-8460-ca502834bbfc"/>
    <ds:schemaRef ds:uri="3ca78e7b-5995-4794-8748-9d71281adbb5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5A98C2D8-9B65-4945-9045-AD6CE43C38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a78e7b-5995-4794-8748-9d71281adbb5"/>
    <ds:schemaRef ds:uri="7696a4fa-9f23-4c8d-b1b9-bef3b7589eda"/>
    <ds:schemaRef ds:uri="17677945-23bb-4566-8460-ca502834bb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224</Words>
  <Application>Microsoft Office PowerPoint</Application>
  <PresentationFormat>On-screen Show (16:9)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Arial</vt:lpstr>
      <vt:lpstr>Arial Rounded MT Bold</vt:lpstr>
      <vt:lpstr>Calibri</vt:lpstr>
      <vt:lpstr>Gotham Bold</vt:lpstr>
      <vt:lpstr>Gotham Book</vt:lpstr>
      <vt:lpstr>Gotham Medium</vt:lpstr>
      <vt:lpstr>Segoe Sans</vt:lpstr>
      <vt:lpstr>Office Theme</vt:lpstr>
      <vt:lpstr>PowerPoint Presentation</vt:lpstr>
      <vt:lpstr>Shaping the Future Workplace:  The Role of AV in Modern Office Design</vt:lpstr>
      <vt:lpstr>Jump into the discussion!</vt:lpstr>
      <vt:lpstr>PowerPoint Presentation</vt:lpstr>
      <vt:lpstr>PowerPoint Presentation</vt:lpstr>
      <vt:lpstr>Omar Ramirez – Workshape</vt:lpstr>
      <vt:lpstr>Sharath Abraham– Jabra</vt:lpstr>
      <vt:lpstr>Lance McDonald – Capital Group</vt:lpstr>
      <vt:lpstr>Jump into the discussion!</vt:lpstr>
      <vt:lpstr>PowerPoint Presentation</vt:lpstr>
      <vt:lpstr>We Value Your Feedback!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Bell</dc:creator>
  <cp:lastModifiedBy>Lance McDonald (LCMM)</cp:lastModifiedBy>
  <cp:revision>59</cp:revision>
  <dcterms:created xsi:type="dcterms:W3CDTF">2013-01-08T11:55:43Z</dcterms:created>
  <dcterms:modified xsi:type="dcterms:W3CDTF">2025-06-06T23:04:59Z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0x0101007796AB4B336F834ABDAC81988082E5CE</vt:lpwstr>
  </property>
  <property fmtid="{D5CDD505-2E9C-101B-9397-08002B2CF9AE}" pid="3" name="MediaServiceImageTags">
    <vt:lpwstr/>
  </property>
  <property fmtid="{D5CDD505-2E9C-101B-9397-08002B2CF9AE}" pid="4" name="MSIP_Label_652a707f-c67a-4013-904e-108e8edbbebe_Enabled">
    <vt:lpwstr>true</vt:lpwstr>
  </property>
  <property fmtid="{D5CDD505-2E9C-101B-9397-08002B2CF9AE}" pid="5" name="MSIP_Label_652a707f-c67a-4013-904e-108e8edbbebe_SetDate">
    <vt:lpwstr>2024-09-18T01:46:16Z</vt:lpwstr>
  </property>
  <property fmtid="{D5CDD505-2E9C-101B-9397-08002B2CF9AE}" pid="6" name="MSIP_Label_652a707f-c67a-4013-904e-108e8edbbebe_Method">
    <vt:lpwstr>Standard</vt:lpwstr>
  </property>
  <property fmtid="{D5CDD505-2E9C-101B-9397-08002B2CF9AE}" pid="7" name="MSIP_Label_652a707f-c67a-4013-904e-108e8edbbebe_Name">
    <vt:lpwstr>defa4170-0d19-0005-0004-bc88714345d2</vt:lpwstr>
  </property>
  <property fmtid="{D5CDD505-2E9C-101B-9397-08002B2CF9AE}" pid="8" name="MSIP_Label_652a707f-c67a-4013-904e-108e8edbbebe_SiteId">
    <vt:lpwstr>74428f9f-9847-47b4-8a55-f36c2b377ec2</vt:lpwstr>
  </property>
  <property fmtid="{D5CDD505-2E9C-101B-9397-08002B2CF9AE}" pid="9" name="MSIP_Label_652a707f-c67a-4013-904e-108e8edbbebe_ActionId">
    <vt:lpwstr>c8e3aff6-a3a9-47bd-baed-bd186b24924e</vt:lpwstr>
  </property>
  <property fmtid="{D5CDD505-2E9C-101B-9397-08002B2CF9AE}" pid="10" name="MSIP_Label_652a707f-c67a-4013-904e-108e8edbbebe_ContentBits">
    <vt:lpwstr>0</vt:lpwstr>
  </property>
</Properties>
</file>