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5_7EB78B9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8" r:id="rId3"/>
    <p:sldId id="290" r:id="rId4"/>
    <p:sldId id="307" r:id="rId5"/>
    <p:sldId id="289" r:id="rId6"/>
    <p:sldId id="308" r:id="rId7"/>
    <p:sldId id="273" r:id="rId8"/>
    <p:sldId id="266" r:id="rId9"/>
    <p:sldId id="304" r:id="rId10"/>
    <p:sldId id="294" r:id="rId11"/>
    <p:sldId id="291" r:id="rId12"/>
    <p:sldId id="309" r:id="rId13"/>
    <p:sldId id="310" r:id="rId14"/>
    <p:sldId id="295" r:id="rId15"/>
    <p:sldId id="302" r:id="rId16"/>
    <p:sldId id="296" r:id="rId17"/>
    <p:sldId id="301" r:id="rId18"/>
    <p:sldId id="297" r:id="rId19"/>
    <p:sldId id="303" r:id="rId20"/>
    <p:sldId id="293" r:id="rId21"/>
    <p:sldId id="305" r:id="rId22"/>
    <p:sldId id="287" r:id="rId23"/>
    <p:sldId id="286" r:id="rId24"/>
    <p:sldId id="312" r:id="rId25"/>
    <p:sldId id="311" r:id="rId26"/>
    <p:sldId id="300" r:id="rId27"/>
    <p:sldId id="262" r:id="rId28"/>
    <p:sldId id="280" r:id="rId29"/>
    <p:sldId id="265" r:id="rId30"/>
    <p:sldId id="272" r:id="rId31"/>
    <p:sldId id="268" r:id="rId32"/>
    <p:sldId id="306" r:id="rId33"/>
    <p:sldId id="275" r:id="rId34"/>
    <p:sldId id="292" r:id="rId35"/>
    <p:sldId id="257" r:id="rId36"/>
    <p:sldId id="260" r:id="rId37"/>
    <p:sldId id="281" r:id="rId38"/>
    <p:sldId id="277" r:id="rId39"/>
    <p:sldId id="276" r:id="rId40"/>
    <p:sldId id="298" r:id="rId41"/>
    <p:sldId id="299" r:id="rId42"/>
    <p:sldId id="2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223243-8F6F-6462-E9FC-760C7839C16B}" name="Jenn Steinhardt" initials="JS" userId="S::JS19164@avispl.com::4abe0ab0-79e6-4045-bd07-d9c7f987849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9DF83-7EE1-4A4F-94AE-91A7856BE247}" v="1781" dt="2025-06-09T02:54:37.372"/>
    <p1510:client id="{B91E2071-4892-AB29-EEDB-D71D3EC7D67F}" v="731" dt="2025-06-09T00:01:12.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39" autoAdjust="0"/>
  </p:normalViewPr>
  <p:slideViewPr>
    <p:cSldViewPr snapToGrid="0">
      <p:cViewPr varScale="1">
        <p:scale>
          <a:sx n="60" d="100"/>
          <a:sy n="60" d="100"/>
        </p:scale>
        <p:origin x="96"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 Steinhardt" userId="4abe0ab0-79e6-4045-bd07-d9c7f9878490" providerId="ADAL" clId="{9B59DF83-7EE1-4A4F-94AE-91A7856BE247}"/>
    <pc:docChg chg="undo custSel addSld delSld modSld sldOrd">
      <pc:chgData name="Jenn Steinhardt" userId="4abe0ab0-79e6-4045-bd07-d9c7f9878490" providerId="ADAL" clId="{9B59DF83-7EE1-4A4F-94AE-91A7856BE247}" dt="2025-06-09T02:56:26.507" v="4155" actId="1076"/>
      <pc:docMkLst>
        <pc:docMk/>
      </pc:docMkLst>
      <pc:sldChg chg="addSp modSp mod">
        <pc:chgData name="Jenn Steinhardt" userId="4abe0ab0-79e6-4045-bd07-d9c7f9878490" providerId="ADAL" clId="{9B59DF83-7EE1-4A4F-94AE-91A7856BE247}" dt="2025-06-09T02:56:26.507" v="4155" actId="1076"/>
        <pc:sldMkLst>
          <pc:docMk/>
          <pc:sldMk cId="3386324767" sldId="256"/>
        </pc:sldMkLst>
        <pc:spChg chg="mod">
          <ac:chgData name="Jenn Steinhardt" userId="4abe0ab0-79e6-4045-bd07-d9c7f9878490" providerId="ADAL" clId="{9B59DF83-7EE1-4A4F-94AE-91A7856BE247}" dt="2025-06-09T02:56:26.507" v="4155" actId="1076"/>
          <ac:spMkLst>
            <pc:docMk/>
            <pc:sldMk cId="3386324767" sldId="256"/>
            <ac:spMk id="3" creationId="{35E166F9-FCB9-A63E-C882-27805C9FF120}"/>
          </ac:spMkLst>
        </pc:spChg>
        <pc:picChg chg="add mod">
          <ac:chgData name="Jenn Steinhardt" userId="4abe0ab0-79e6-4045-bd07-d9c7f9878490" providerId="ADAL" clId="{9B59DF83-7EE1-4A4F-94AE-91A7856BE247}" dt="2025-06-09T02:56:11.311" v="4153" actId="1076"/>
          <ac:picMkLst>
            <pc:docMk/>
            <pc:sldMk cId="3386324767" sldId="256"/>
            <ac:picMk id="4" creationId="{761E0151-A22A-7797-2A63-0BFDE5FBAD2E}"/>
          </ac:picMkLst>
        </pc:picChg>
      </pc:sldChg>
      <pc:sldChg chg="ord">
        <pc:chgData name="Jenn Steinhardt" userId="4abe0ab0-79e6-4045-bd07-d9c7f9878490" providerId="ADAL" clId="{9B59DF83-7EE1-4A4F-94AE-91A7856BE247}" dt="2025-06-08T17:12:32.941" v="101"/>
        <pc:sldMkLst>
          <pc:docMk/>
          <pc:sldMk cId="3418553700" sldId="257"/>
        </pc:sldMkLst>
      </pc:sldChg>
      <pc:sldChg chg="ord">
        <pc:chgData name="Jenn Steinhardt" userId="4abe0ab0-79e6-4045-bd07-d9c7f9878490" providerId="ADAL" clId="{9B59DF83-7EE1-4A4F-94AE-91A7856BE247}" dt="2025-06-08T17:12:32.941" v="101"/>
        <pc:sldMkLst>
          <pc:docMk/>
          <pc:sldMk cId="2579956942" sldId="260"/>
        </pc:sldMkLst>
      </pc:sldChg>
      <pc:sldChg chg="modSp mod">
        <pc:chgData name="Jenn Steinhardt" userId="4abe0ab0-79e6-4045-bd07-d9c7f9878490" providerId="ADAL" clId="{9B59DF83-7EE1-4A4F-94AE-91A7856BE247}" dt="2025-06-09T02:19:37.525" v="4121" actId="20577"/>
        <pc:sldMkLst>
          <pc:docMk/>
          <pc:sldMk cId="1153301481" sldId="262"/>
        </pc:sldMkLst>
        <pc:spChg chg="mod">
          <ac:chgData name="Jenn Steinhardt" userId="4abe0ab0-79e6-4045-bd07-d9c7f9878490" providerId="ADAL" clId="{9B59DF83-7EE1-4A4F-94AE-91A7856BE247}" dt="2025-06-09T02:19:37.525" v="4121" actId="20577"/>
          <ac:spMkLst>
            <pc:docMk/>
            <pc:sldMk cId="1153301481" sldId="262"/>
            <ac:spMk id="5" creationId="{434514E9-C196-358B-D879-9B2D6162E6CF}"/>
          </ac:spMkLst>
        </pc:spChg>
      </pc:sldChg>
      <pc:sldChg chg="ord">
        <pc:chgData name="Jenn Steinhardt" userId="4abe0ab0-79e6-4045-bd07-d9c7f9878490" providerId="ADAL" clId="{9B59DF83-7EE1-4A4F-94AE-91A7856BE247}" dt="2025-06-08T20:46:18.401" v="1360" actId="20578"/>
        <pc:sldMkLst>
          <pc:docMk/>
          <pc:sldMk cId="1764144030" sldId="265"/>
        </pc:sldMkLst>
      </pc:sldChg>
      <pc:sldChg chg="addSp delSp modSp mod">
        <pc:chgData name="Jenn Steinhardt" userId="4abe0ab0-79e6-4045-bd07-d9c7f9878490" providerId="ADAL" clId="{9B59DF83-7EE1-4A4F-94AE-91A7856BE247}" dt="2025-06-09T02:21:30.594" v="4124" actId="114"/>
        <pc:sldMkLst>
          <pc:docMk/>
          <pc:sldMk cId="2459298769" sldId="268"/>
        </pc:sldMkLst>
        <pc:spChg chg="mod">
          <ac:chgData name="Jenn Steinhardt" userId="4abe0ab0-79e6-4045-bd07-d9c7f9878490" providerId="ADAL" clId="{9B59DF83-7EE1-4A4F-94AE-91A7856BE247}" dt="2025-06-08T21:05:47.963" v="1633" actId="20577"/>
          <ac:spMkLst>
            <pc:docMk/>
            <pc:sldMk cId="2459298769" sldId="268"/>
            <ac:spMk id="2" creationId="{BEE9D190-2A10-BD9B-4831-5D18CA3CE190}"/>
          </ac:spMkLst>
        </pc:spChg>
        <pc:spChg chg="mod">
          <ac:chgData name="Jenn Steinhardt" userId="4abe0ab0-79e6-4045-bd07-d9c7f9878490" providerId="ADAL" clId="{9B59DF83-7EE1-4A4F-94AE-91A7856BE247}" dt="2025-06-09T02:21:30.594" v="4124" actId="114"/>
          <ac:spMkLst>
            <pc:docMk/>
            <pc:sldMk cId="2459298769" sldId="268"/>
            <ac:spMk id="3" creationId="{2BB2DDD6-3107-D38F-132A-0B55F9D0A1A6}"/>
          </ac:spMkLst>
        </pc:spChg>
        <pc:spChg chg="add del mod">
          <ac:chgData name="Jenn Steinhardt" userId="4abe0ab0-79e6-4045-bd07-d9c7f9878490" providerId="ADAL" clId="{9B59DF83-7EE1-4A4F-94AE-91A7856BE247}" dt="2025-06-08T21:12:47.910" v="2086" actId="478"/>
          <ac:spMkLst>
            <pc:docMk/>
            <pc:sldMk cId="2459298769" sldId="268"/>
            <ac:spMk id="6" creationId="{D6FA49AE-7ABE-391E-5F9B-05C1E853C693}"/>
          </ac:spMkLst>
        </pc:spChg>
        <pc:spChg chg="add del mod">
          <ac:chgData name="Jenn Steinhardt" userId="4abe0ab0-79e6-4045-bd07-d9c7f9878490" providerId="ADAL" clId="{9B59DF83-7EE1-4A4F-94AE-91A7856BE247}" dt="2025-06-08T21:13:25.573" v="2100" actId="478"/>
          <ac:spMkLst>
            <pc:docMk/>
            <pc:sldMk cId="2459298769" sldId="268"/>
            <ac:spMk id="7" creationId="{18BAE18A-9AC1-8F51-CFB6-7F5614285889}"/>
          </ac:spMkLst>
        </pc:spChg>
        <pc:picChg chg="add mod">
          <ac:chgData name="Jenn Steinhardt" userId="4abe0ab0-79e6-4045-bd07-d9c7f9878490" providerId="ADAL" clId="{9B59DF83-7EE1-4A4F-94AE-91A7856BE247}" dt="2025-06-08T21:15:52.777" v="2111" actId="1076"/>
          <ac:picMkLst>
            <pc:docMk/>
            <pc:sldMk cId="2459298769" sldId="268"/>
            <ac:picMk id="9" creationId="{8A5FB27D-2516-47A8-AFF7-5D4EA8E6C7F1}"/>
          </ac:picMkLst>
        </pc:picChg>
        <pc:picChg chg="add mod modCrop">
          <ac:chgData name="Jenn Steinhardt" userId="4abe0ab0-79e6-4045-bd07-d9c7f9878490" providerId="ADAL" clId="{9B59DF83-7EE1-4A4F-94AE-91A7856BE247}" dt="2025-06-08T21:15:52.777" v="2111" actId="1076"/>
          <ac:picMkLst>
            <pc:docMk/>
            <pc:sldMk cId="2459298769" sldId="268"/>
            <ac:picMk id="11" creationId="{7F94AC3D-1885-3EFF-8373-8B97D5829FB0}"/>
          </ac:picMkLst>
        </pc:picChg>
        <pc:cxnChg chg="add mod">
          <ac:chgData name="Jenn Steinhardt" userId="4abe0ab0-79e6-4045-bd07-d9c7f9878490" providerId="ADAL" clId="{9B59DF83-7EE1-4A4F-94AE-91A7856BE247}" dt="2025-06-08T21:15:52.777" v="2111" actId="1076"/>
          <ac:cxnSpMkLst>
            <pc:docMk/>
            <pc:sldMk cId="2459298769" sldId="268"/>
            <ac:cxnSpMk id="13" creationId="{657A822B-59D5-AF17-0027-2D6DBE0F4236}"/>
          </ac:cxnSpMkLst>
        </pc:cxnChg>
      </pc:sldChg>
      <pc:sldChg chg="del">
        <pc:chgData name="Jenn Steinhardt" userId="4abe0ab0-79e6-4045-bd07-d9c7f9878490" providerId="ADAL" clId="{9B59DF83-7EE1-4A4F-94AE-91A7856BE247}" dt="2025-06-09T01:51:15.808" v="3967" actId="47"/>
        <pc:sldMkLst>
          <pc:docMk/>
          <pc:sldMk cId="1840465451" sldId="270"/>
        </pc:sldMkLst>
      </pc:sldChg>
      <pc:sldChg chg="del">
        <pc:chgData name="Jenn Steinhardt" userId="4abe0ab0-79e6-4045-bd07-d9c7f9878490" providerId="ADAL" clId="{9B59DF83-7EE1-4A4F-94AE-91A7856BE247}" dt="2025-06-09T01:51:17.254" v="3968" actId="47"/>
        <pc:sldMkLst>
          <pc:docMk/>
          <pc:sldMk cId="1048581781" sldId="271"/>
        </pc:sldMkLst>
      </pc:sldChg>
      <pc:sldChg chg="modSp mod ord">
        <pc:chgData name="Jenn Steinhardt" userId="4abe0ab0-79e6-4045-bd07-d9c7f9878490" providerId="ADAL" clId="{9B59DF83-7EE1-4A4F-94AE-91A7856BE247}" dt="2025-06-09T02:19:47.626" v="4123" actId="20577"/>
        <pc:sldMkLst>
          <pc:docMk/>
          <pc:sldMk cId="750508526" sldId="272"/>
        </pc:sldMkLst>
        <pc:spChg chg="mod">
          <ac:chgData name="Jenn Steinhardt" userId="4abe0ab0-79e6-4045-bd07-d9c7f9878490" providerId="ADAL" clId="{9B59DF83-7EE1-4A4F-94AE-91A7856BE247}" dt="2025-06-09T02:19:47.626" v="4123" actId="20577"/>
          <ac:spMkLst>
            <pc:docMk/>
            <pc:sldMk cId="750508526" sldId="272"/>
            <ac:spMk id="5" creationId="{E3066E4B-189E-8C66-E695-07B4A59E1266}"/>
          </ac:spMkLst>
        </pc:spChg>
      </pc:sldChg>
      <pc:sldChg chg="modSp mod">
        <pc:chgData name="Jenn Steinhardt" userId="4abe0ab0-79e6-4045-bd07-d9c7f9878490" providerId="ADAL" clId="{9B59DF83-7EE1-4A4F-94AE-91A7856BE247}" dt="2025-06-08T21:16:49.837" v="2113" actId="113"/>
        <pc:sldMkLst>
          <pc:docMk/>
          <pc:sldMk cId="3555691571" sldId="275"/>
        </pc:sldMkLst>
        <pc:spChg chg="mod">
          <ac:chgData name="Jenn Steinhardt" userId="4abe0ab0-79e6-4045-bd07-d9c7f9878490" providerId="ADAL" clId="{9B59DF83-7EE1-4A4F-94AE-91A7856BE247}" dt="2025-06-08T21:16:49.837" v="2113" actId="113"/>
          <ac:spMkLst>
            <pc:docMk/>
            <pc:sldMk cId="3555691571" sldId="275"/>
            <ac:spMk id="3" creationId="{539AE4D6-1EE0-456C-AEC8-8D464F059489}"/>
          </ac:spMkLst>
        </pc:spChg>
      </pc:sldChg>
      <pc:sldChg chg="modSp mod">
        <pc:chgData name="Jenn Steinhardt" userId="4abe0ab0-79e6-4045-bd07-d9c7f9878490" providerId="ADAL" clId="{9B59DF83-7EE1-4A4F-94AE-91A7856BE247}" dt="2025-06-09T02:22:43.585" v="4135" actId="20577"/>
        <pc:sldMkLst>
          <pc:docMk/>
          <pc:sldMk cId="1149821095" sldId="277"/>
        </pc:sldMkLst>
        <pc:spChg chg="mod">
          <ac:chgData name="Jenn Steinhardt" userId="4abe0ab0-79e6-4045-bd07-d9c7f9878490" providerId="ADAL" clId="{9B59DF83-7EE1-4A4F-94AE-91A7856BE247}" dt="2025-06-09T02:22:43.585" v="4135" actId="20577"/>
          <ac:spMkLst>
            <pc:docMk/>
            <pc:sldMk cId="1149821095" sldId="277"/>
            <ac:spMk id="3" creationId="{C2F3796C-94C0-DC78-42EB-9B60B1FDC340}"/>
          </ac:spMkLst>
        </pc:spChg>
      </pc:sldChg>
      <pc:sldChg chg="modSp mod">
        <pc:chgData name="Jenn Steinhardt" userId="4abe0ab0-79e6-4045-bd07-d9c7f9878490" providerId="ADAL" clId="{9B59DF83-7EE1-4A4F-94AE-91A7856BE247}" dt="2025-06-09T02:47:44.455" v="4138" actId="20577"/>
        <pc:sldMkLst>
          <pc:docMk/>
          <pc:sldMk cId="665980238" sldId="278"/>
        </pc:sldMkLst>
        <pc:spChg chg="mod">
          <ac:chgData name="Jenn Steinhardt" userId="4abe0ab0-79e6-4045-bd07-d9c7f9878490" providerId="ADAL" clId="{9B59DF83-7EE1-4A4F-94AE-91A7856BE247}" dt="2025-06-09T02:47:44.455" v="4138" actId="20577"/>
          <ac:spMkLst>
            <pc:docMk/>
            <pc:sldMk cId="665980238" sldId="278"/>
            <ac:spMk id="3" creationId="{D81154D1-7505-088E-BFAF-027389CC1EF7}"/>
          </ac:spMkLst>
        </pc:spChg>
      </pc:sldChg>
      <pc:sldChg chg="modSp mod">
        <pc:chgData name="Jenn Steinhardt" userId="4abe0ab0-79e6-4045-bd07-d9c7f9878490" providerId="ADAL" clId="{9B59DF83-7EE1-4A4F-94AE-91A7856BE247}" dt="2025-06-09T02:19:42.204" v="4122" actId="20577"/>
        <pc:sldMkLst>
          <pc:docMk/>
          <pc:sldMk cId="1075972518" sldId="280"/>
        </pc:sldMkLst>
        <pc:spChg chg="mod">
          <ac:chgData name="Jenn Steinhardt" userId="4abe0ab0-79e6-4045-bd07-d9c7f9878490" providerId="ADAL" clId="{9B59DF83-7EE1-4A4F-94AE-91A7856BE247}" dt="2025-06-09T02:19:42.204" v="4122" actId="20577"/>
          <ac:spMkLst>
            <pc:docMk/>
            <pc:sldMk cId="1075972518" sldId="280"/>
            <ac:spMk id="5" creationId="{815FA6B5-F0DC-C3F7-FB2D-B66DB4435824}"/>
          </ac:spMkLst>
        </pc:spChg>
      </pc:sldChg>
      <pc:sldChg chg="ord">
        <pc:chgData name="Jenn Steinhardt" userId="4abe0ab0-79e6-4045-bd07-d9c7f9878490" providerId="ADAL" clId="{9B59DF83-7EE1-4A4F-94AE-91A7856BE247}" dt="2025-06-08T17:12:32.941" v="101"/>
        <pc:sldMkLst>
          <pc:docMk/>
          <pc:sldMk cId="4165953651" sldId="281"/>
        </pc:sldMkLst>
      </pc:sldChg>
      <pc:sldChg chg="delSp del mod ord">
        <pc:chgData name="Jenn Steinhardt" userId="4abe0ab0-79e6-4045-bd07-d9c7f9878490" providerId="ADAL" clId="{9B59DF83-7EE1-4A4F-94AE-91A7856BE247}" dt="2025-06-08T20:46:33.351" v="1363" actId="47"/>
        <pc:sldMkLst>
          <pc:docMk/>
          <pc:sldMk cId="3179229287" sldId="285"/>
        </pc:sldMkLst>
        <pc:spChg chg="del">
          <ac:chgData name="Jenn Steinhardt" userId="4abe0ab0-79e6-4045-bd07-d9c7f9878490" providerId="ADAL" clId="{9B59DF83-7EE1-4A4F-94AE-91A7856BE247}" dt="2025-06-08T16:58:21.071" v="2" actId="478"/>
          <ac:spMkLst>
            <pc:docMk/>
            <pc:sldMk cId="3179229287" sldId="285"/>
            <ac:spMk id="3" creationId="{4A4CB5E6-6EAE-5A9B-7D03-A68E9B387944}"/>
          </ac:spMkLst>
        </pc:spChg>
      </pc:sldChg>
      <pc:sldChg chg="modSp mod modCm">
        <pc:chgData name="Jenn Steinhardt" userId="4abe0ab0-79e6-4045-bd07-d9c7f9878490" providerId="ADAL" clId="{9B59DF83-7EE1-4A4F-94AE-91A7856BE247}" dt="2025-06-09T01:36:17.927" v="3728" actId="20577"/>
        <pc:sldMkLst>
          <pc:docMk/>
          <pc:sldMk cId="3598476832" sldId="286"/>
        </pc:sldMkLst>
        <pc:spChg chg="mod">
          <ac:chgData name="Jenn Steinhardt" userId="4abe0ab0-79e6-4045-bd07-d9c7f9878490" providerId="ADAL" clId="{9B59DF83-7EE1-4A4F-94AE-91A7856BE247}" dt="2025-06-09T01:36:17.927" v="3728" actId="20577"/>
          <ac:spMkLst>
            <pc:docMk/>
            <pc:sldMk cId="3598476832" sldId="286"/>
            <ac:spMk id="2" creationId="{84A93C65-5171-1B32-7FBB-8DFB697E4282}"/>
          </ac:spMkLst>
        </pc:spChg>
        <pc:spChg chg="mod">
          <ac:chgData name="Jenn Steinhardt" userId="4abe0ab0-79e6-4045-bd07-d9c7f9878490" providerId="ADAL" clId="{9B59DF83-7EE1-4A4F-94AE-91A7856BE247}" dt="2025-06-09T01:33:08.411" v="3582" actId="20577"/>
          <ac:spMkLst>
            <pc:docMk/>
            <pc:sldMk cId="3598476832" sldId="286"/>
            <ac:spMk id="3" creationId="{20FCA58F-1358-2519-A9EA-742943AE8E0B}"/>
          </ac:spMkLst>
        </pc:spChg>
        <pc:extLst>
          <p:ext xmlns:p="http://schemas.openxmlformats.org/presentationml/2006/main" uri="{D6D511B9-2390-475A-947B-AFAB55BFBCF1}">
            <pc226:cmChg xmlns:pc226="http://schemas.microsoft.com/office/powerpoint/2022/06/main/command" chg="mod">
              <pc226:chgData name="Jenn Steinhardt" userId="4abe0ab0-79e6-4045-bd07-d9c7f9878490" providerId="ADAL" clId="{9B59DF83-7EE1-4A4F-94AE-91A7856BE247}" dt="2025-06-09T01:30:24.292" v="3483" actId="20577"/>
              <pc2:cmMkLst xmlns:pc2="http://schemas.microsoft.com/office/powerpoint/2019/9/main/command">
                <pc:docMk/>
                <pc:sldMk cId="3598476832" sldId="286"/>
                <pc2:cmMk id="{750F4BC4-672C-401B-B904-9A3B7FB075C0}"/>
              </pc2:cmMkLst>
            </pc226:cmChg>
          </p:ext>
        </pc:extLst>
      </pc:sldChg>
      <pc:sldChg chg="modSp mod">
        <pc:chgData name="Jenn Steinhardt" userId="4abe0ab0-79e6-4045-bd07-d9c7f9878490" providerId="ADAL" clId="{9B59DF83-7EE1-4A4F-94AE-91A7856BE247}" dt="2025-06-09T02:18:20.735" v="4120" actId="33524"/>
        <pc:sldMkLst>
          <pc:docMk/>
          <pc:sldMk cId="2403039303" sldId="287"/>
        </pc:sldMkLst>
        <pc:spChg chg="mod">
          <ac:chgData name="Jenn Steinhardt" userId="4abe0ab0-79e6-4045-bd07-d9c7f9878490" providerId="ADAL" clId="{9B59DF83-7EE1-4A4F-94AE-91A7856BE247}" dt="2025-06-08T20:59:47.846" v="1605" actId="20577"/>
          <ac:spMkLst>
            <pc:docMk/>
            <pc:sldMk cId="2403039303" sldId="287"/>
            <ac:spMk id="2" creationId="{138B7650-2C8E-589D-77F3-12D77CCF5817}"/>
          </ac:spMkLst>
        </pc:spChg>
        <pc:spChg chg="mod">
          <ac:chgData name="Jenn Steinhardt" userId="4abe0ab0-79e6-4045-bd07-d9c7f9878490" providerId="ADAL" clId="{9B59DF83-7EE1-4A4F-94AE-91A7856BE247}" dt="2025-06-09T02:18:20.735" v="4120" actId="33524"/>
          <ac:spMkLst>
            <pc:docMk/>
            <pc:sldMk cId="2403039303" sldId="287"/>
            <ac:spMk id="3" creationId="{68B71FA2-2A9A-3C78-DCF0-4D33EC62F096}"/>
          </ac:spMkLst>
        </pc:spChg>
      </pc:sldChg>
      <pc:sldChg chg="addSp delSp modSp mod ord">
        <pc:chgData name="Jenn Steinhardt" userId="4abe0ab0-79e6-4045-bd07-d9c7f9878490" providerId="ADAL" clId="{9B59DF83-7EE1-4A4F-94AE-91A7856BE247}" dt="2025-06-09T02:55:25.627" v="4146" actId="1076"/>
        <pc:sldMkLst>
          <pc:docMk/>
          <pc:sldMk cId="1839736564" sldId="288"/>
        </pc:sldMkLst>
        <pc:spChg chg="mod">
          <ac:chgData name="Jenn Steinhardt" userId="4abe0ab0-79e6-4045-bd07-d9c7f9878490" providerId="ADAL" clId="{9B59DF83-7EE1-4A4F-94AE-91A7856BE247}" dt="2025-06-09T02:55:25.627" v="4146" actId="1076"/>
          <ac:spMkLst>
            <pc:docMk/>
            <pc:sldMk cId="1839736564" sldId="288"/>
            <ac:spMk id="2" creationId="{8F0E2618-118E-42E7-22C8-40BBB1653C7A}"/>
          </ac:spMkLst>
        </pc:spChg>
        <pc:spChg chg="add mod">
          <ac:chgData name="Jenn Steinhardt" userId="4abe0ab0-79e6-4045-bd07-d9c7f9878490" providerId="ADAL" clId="{9B59DF83-7EE1-4A4F-94AE-91A7856BE247}" dt="2025-06-09T01:55:00.736" v="4045" actId="20577"/>
          <ac:spMkLst>
            <pc:docMk/>
            <pc:sldMk cId="1839736564" sldId="288"/>
            <ac:spMk id="6" creationId="{37C8CA70-66D8-8E0E-A8E0-287612CCB0BC}"/>
          </ac:spMkLst>
        </pc:spChg>
        <pc:spChg chg="mod">
          <ac:chgData name="Jenn Steinhardt" userId="4abe0ab0-79e6-4045-bd07-d9c7f9878490" providerId="ADAL" clId="{9B59DF83-7EE1-4A4F-94AE-91A7856BE247}" dt="2025-06-09T01:54:30.590" v="4013" actId="14100"/>
          <ac:spMkLst>
            <pc:docMk/>
            <pc:sldMk cId="1839736564" sldId="288"/>
            <ac:spMk id="8" creationId="{E3725CE0-A52E-C26B-9A33-382DBA3BC8E6}"/>
          </ac:spMkLst>
        </pc:spChg>
        <pc:picChg chg="add del mod">
          <ac:chgData name="Jenn Steinhardt" userId="4abe0ab0-79e6-4045-bd07-d9c7f9878490" providerId="ADAL" clId="{9B59DF83-7EE1-4A4F-94AE-91A7856BE247}" dt="2025-06-09T02:54:34.387" v="4142" actId="478"/>
          <ac:picMkLst>
            <pc:docMk/>
            <pc:sldMk cId="1839736564" sldId="288"/>
            <ac:picMk id="7" creationId="{2D25D437-D58D-A98D-2457-A96856AC8FD8}"/>
          </ac:picMkLst>
        </pc:picChg>
      </pc:sldChg>
      <pc:sldChg chg="addSp modSp mod">
        <pc:chgData name="Jenn Steinhardt" userId="4abe0ab0-79e6-4045-bd07-d9c7f9878490" providerId="ADAL" clId="{9B59DF83-7EE1-4A4F-94AE-91A7856BE247}" dt="2025-06-08T23:07:39.582" v="2124" actId="113"/>
        <pc:sldMkLst>
          <pc:docMk/>
          <pc:sldMk cId="4145322847" sldId="289"/>
        </pc:sldMkLst>
        <pc:spChg chg="mod">
          <ac:chgData name="Jenn Steinhardt" userId="4abe0ab0-79e6-4045-bd07-d9c7f9878490" providerId="ADAL" clId="{9B59DF83-7EE1-4A4F-94AE-91A7856BE247}" dt="2025-06-08T23:07:39.582" v="2124" actId="113"/>
          <ac:spMkLst>
            <pc:docMk/>
            <pc:sldMk cId="4145322847" sldId="289"/>
            <ac:spMk id="3" creationId="{609112C8-3231-8CD9-D140-AF1FE6057037}"/>
          </ac:spMkLst>
        </pc:spChg>
        <pc:picChg chg="add mod">
          <ac:chgData name="Jenn Steinhardt" userId="4abe0ab0-79e6-4045-bd07-d9c7f9878490" providerId="ADAL" clId="{9B59DF83-7EE1-4A4F-94AE-91A7856BE247}" dt="2025-06-08T23:07:34.433" v="2123" actId="114"/>
          <ac:picMkLst>
            <pc:docMk/>
            <pc:sldMk cId="4145322847" sldId="289"/>
            <ac:picMk id="20482" creationId="{2069E793-E23F-4AF0-EFE0-1D2FE93639D9}"/>
          </ac:picMkLst>
        </pc:picChg>
      </pc:sldChg>
      <pc:sldChg chg="modSp mod ord">
        <pc:chgData name="Jenn Steinhardt" userId="4abe0ab0-79e6-4045-bd07-d9c7f9878490" providerId="ADAL" clId="{9B59DF83-7EE1-4A4F-94AE-91A7856BE247}" dt="2025-06-08T23:52:49.425" v="2242" actId="255"/>
        <pc:sldMkLst>
          <pc:docMk/>
          <pc:sldMk cId="2381725457" sldId="290"/>
        </pc:sldMkLst>
        <pc:spChg chg="mod">
          <ac:chgData name="Jenn Steinhardt" userId="4abe0ab0-79e6-4045-bd07-d9c7f9878490" providerId="ADAL" clId="{9B59DF83-7EE1-4A4F-94AE-91A7856BE247}" dt="2025-06-08T23:47:42.268" v="2170" actId="20577"/>
          <ac:spMkLst>
            <pc:docMk/>
            <pc:sldMk cId="2381725457" sldId="290"/>
            <ac:spMk id="2" creationId="{2EEB8F38-6546-5FB0-F726-A0C4EDE671FE}"/>
          </ac:spMkLst>
        </pc:spChg>
        <pc:spChg chg="mod">
          <ac:chgData name="Jenn Steinhardt" userId="4abe0ab0-79e6-4045-bd07-d9c7f9878490" providerId="ADAL" clId="{9B59DF83-7EE1-4A4F-94AE-91A7856BE247}" dt="2025-06-08T23:52:49.425" v="2242" actId="255"/>
          <ac:spMkLst>
            <pc:docMk/>
            <pc:sldMk cId="2381725457" sldId="290"/>
            <ac:spMk id="3" creationId="{8ACB9C3B-EE31-266E-5593-B0939E4FB684}"/>
          </ac:spMkLst>
        </pc:spChg>
      </pc:sldChg>
      <pc:sldChg chg="addSp modSp mod">
        <pc:chgData name="Jenn Steinhardt" userId="4abe0ab0-79e6-4045-bd07-d9c7f9878490" providerId="ADAL" clId="{9B59DF83-7EE1-4A4F-94AE-91A7856BE247}" dt="2025-06-09T00:47:52.172" v="2969" actId="313"/>
        <pc:sldMkLst>
          <pc:docMk/>
          <pc:sldMk cId="2658013278" sldId="291"/>
        </pc:sldMkLst>
        <pc:spChg chg="mod">
          <ac:chgData name="Jenn Steinhardt" userId="4abe0ab0-79e6-4045-bd07-d9c7f9878490" providerId="ADAL" clId="{9B59DF83-7EE1-4A4F-94AE-91A7856BE247}" dt="2025-06-09T00:18:49.483" v="2411" actId="20577"/>
          <ac:spMkLst>
            <pc:docMk/>
            <pc:sldMk cId="2658013278" sldId="291"/>
            <ac:spMk id="2" creationId="{D3A63CED-32BC-847A-E29F-6A5B41812DED}"/>
          </ac:spMkLst>
        </pc:spChg>
        <pc:spChg chg="mod">
          <ac:chgData name="Jenn Steinhardt" userId="4abe0ab0-79e6-4045-bd07-d9c7f9878490" providerId="ADAL" clId="{9B59DF83-7EE1-4A4F-94AE-91A7856BE247}" dt="2025-06-09T00:47:52.172" v="2969" actId="313"/>
          <ac:spMkLst>
            <pc:docMk/>
            <pc:sldMk cId="2658013278" sldId="291"/>
            <ac:spMk id="3" creationId="{C45B771F-EAB1-F5FD-BE20-8D9757DFA310}"/>
          </ac:spMkLst>
        </pc:spChg>
        <pc:picChg chg="add mod">
          <ac:chgData name="Jenn Steinhardt" userId="4abe0ab0-79e6-4045-bd07-d9c7f9878490" providerId="ADAL" clId="{9B59DF83-7EE1-4A4F-94AE-91A7856BE247}" dt="2025-06-08T19:10:38.456" v="760" actId="1076"/>
          <ac:picMkLst>
            <pc:docMk/>
            <pc:sldMk cId="2658013278" sldId="291"/>
            <ac:picMk id="5" creationId="{D3CCC8D8-D6D1-2F50-365E-CB801B43918B}"/>
          </ac:picMkLst>
        </pc:picChg>
      </pc:sldChg>
      <pc:sldChg chg="modSp mod">
        <pc:chgData name="Jenn Steinhardt" userId="4abe0ab0-79e6-4045-bd07-d9c7f9878490" providerId="ADAL" clId="{9B59DF83-7EE1-4A4F-94AE-91A7856BE247}" dt="2025-06-08T21:17:05.247" v="2121" actId="20577"/>
        <pc:sldMkLst>
          <pc:docMk/>
          <pc:sldMk cId="4120492596" sldId="292"/>
        </pc:sldMkLst>
        <pc:spChg chg="mod">
          <ac:chgData name="Jenn Steinhardt" userId="4abe0ab0-79e6-4045-bd07-d9c7f9878490" providerId="ADAL" clId="{9B59DF83-7EE1-4A4F-94AE-91A7856BE247}" dt="2025-06-08T21:17:05.247" v="2121" actId="20577"/>
          <ac:spMkLst>
            <pc:docMk/>
            <pc:sldMk cId="4120492596" sldId="292"/>
            <ac:spMk id="3" creationId="{20044290-59BA-7E35-0A61-FF36E9D82F47}"/>
          </ac:spMkLst>
        </pc:spChg>
      </pc:sldChg>
      <pc:sldChg chg="ord">
        <pc:chgData name="Jenn Steinhardt" userId="4abe0ab0-79e6-4045-bd07-d9c7f9878490" providerId="ADAL" clId="{9B59DF83-7EE1-4A4F-94AE-91A7856BE247}" dt="2025-06-08T19:49:06.473" v="1349"/>
        <pc:sldMkLst>
          <pc:docMk/>
          <pc:sldMk cId="1611381475" sldId="293"/>
        </pc:sldMkLst>
      </pc:sldChg>
      <pc:sldChg chg="modSp mod ord">
        <pc:chgData name="Jenn Steinhardt" userId="4abe0ab0-79e6-4045-bd07-d9c7f9878490" providerId="ADAL" clId="{9B59DF83-7EE1-4A4F-94AE-91A7856BE247}" dt="2025-06-09T02:28:56.923" v="4136" actId="20577"/>
        <pc:sldMkLst>
          <pc:docMk/>
          <pc:sldMk cId="936042789" sldId="294"/>
        </pc:sldMkLst>
        <pc:spChg chg="mod">
          <ac:chgData name="Jenn Steinhardt" userId="4abe0ab0-79e6-4045-bd07-d9c7f9878490" providerId="ADAL" clId="{9B59DF83-7EE1-4A4F-94AE-91A7856BE247}" dt="2025-06-09T00:18:56.075" v="2412"/>
          <ac:spMkLst>
            <pc:docMk/>
            <pc:sldMk cId="936042789" sldId="294"/>
            <ac:spMk id="2" creationId="{F42EED8B-DFAE-1E00-CEE4-AB4475013D51}"/>
          </ac:spMkLst>
        </pc:spChg>
        <pc:spChg chg="mod">
          <ac:chgData name="Jenn Steinhardt" userId="4abe0ab0-79e6-4045-bd07-d9c7f9878490" providerId="ADAL" clId="{9B59DF83-7EE1-4A4F-94AE-91A7856BE247}" dt="2025-06-09T02:28:56.923" v="4136" actId="20577"/>
          <ac:spMkLst>
            <pc:docMk/>
            <pc:sldMk cId="936042789" sldId="294"/>
            <ac:spMk id="3" creationId="{D5614EC0-C0F0-F2C7-6B5F-DED40E33C9A5}"/>
          </ac:spMkLst>
        </pc:spChg>
      </pc:sldChg>
      <pc:sldChg chg="addSp delSp modSp mod">
        <pc:chgData name="Jenn Steinhardt" userId="4abe0ab0-79e6-4045-bd07-d9c7f9878490" providerId="ADAL" clId="{9B59DF83-7EE1-4A4F-94AE-91A7856BE247}" dt="2025-06-09T00:19:00.576" v="2413"/>
        <pc:sldMkLst>
          <pc:docMk/>
          <pc:sldMk cId="21688480" sldId="295"/>
        </pc:sldMkLst>
        <pc:spChg chg="mod">
          <ac:chgData name="Jenn Steinhardt" userId="4abe0ab0-79e6-4045-bd07-d9c7f9878490" providerId="ADAL" clId="{9B59DF83-7EE1-4A4F-94AE-91A7856BE247}" dt="2025-06-09T00:19:00.576" v="2413"/>
          <ac:spMkLst>
            <pc:docMk/>
            <pc:sldMk cId="21688480" sldId="295"/>
            <ac:spMk id="2" creationId="{C2BCC905-84DA-6C14-E2E7-9B8AF2710BC4}"/>
          </ac:spMkLst>
        </pc:spChg>
        <pc:spChg chg="mod">
          <ac:chgData name="Jenn Steinhardt" userId="4abe0ab0-79e6-4045-bd07-d9c7f9878490" providerId="ADAL" clId="{9B59DF83-7EE1-4A4F-94AE-91A7856BE247}" dt="2025-06-08T17:20:45.522" v="550" actId="14100"/>
          <ac:spMkLst>
            <pc:docMk/>
            <pc:sldMk cId="21688480" sldId="295"/>
            <ac:spMk id="3" creationId="{8EFA557C-971C-680C-3CAE-19CD376C7516}"/>
          </ac:spMkLst>
        </pc:spChg>
        <pc:picChg chg="add del mod">
          <ac:chgData name="Jenn Steinhardt" userId="4abe0ab0-79e6-4045-bd07-d9c7f9878490" providerId="ADAL" clId="{9B59DF83-7EE1-4A4F-94AE-91A7856BE247}" dt="2025-06-08T17:20:40.161" v="549" actId="478"/>
          <ac:picMkLst>
            <pc:docMk/>
            <pc:sldMk cId="21688480" sldId="295"/>
            <ac:picMk id="5" creationId="{ED677163-0088-6D5B-FC84-85E356A24F4F}"/>
          </ac:picMkLst>
        </pc:picChg>
      </pc:sldChg>
      <pc:sldChg chg="addSp modSp mod">
        <pc:chgData name="Jenn Steinhardt" userId="4abe0ab0-79e6-4045-bd07-d9c7f9878490" providerId="ADAL" clId="{9B59DF83-7EE1-4A4F-94AE-91A7856BE247}" dt="2025-06-09T02:17:51.391" v="4119" actId="15"/>
        <pc:sldMkLst>
          <pc:docMk/>
          <pc:sldMk cId="3823082499" sldId="296"/>
        </pc:sldMkLst>
        <pc:spChg chg="mod">
          <ac:chgData name="Jenn Steinhardt" userId="4abe0ab0-79e6-4045-bd07-d9c7f9878490" providerId="ADAL" clId="{9B59DF83-7EE1-4A4F-94AE-91A7856BE247}" dt="2025-06-09T00:19:08.039" v="2414"/>
          <ac:spMkLst>
            <pc:docMk/>
            <pc:sldMk cId="3823082499" sldId="296"/>
            <ac:spMk id="2" creationId="{0825E643-58D0-8635-B99D-4F8AC95D0B51}"/>
          </ac:spMkLst>
        </pc:spChg>
        <pc:spChg chg="mod">
          <ac:chgData name="Jenn Steinhardt" userId="4abe0ab0-79e6-4045-bd07-d9c7f9878490" providerId="ADAL" clId="{9B59DF83-7EE1-4A4F-94AE-91A7856BE247}" dt="2025-06-09T02:17:51.391" v="4119" actId="15"/>
          <ac:spMkLst>
            <pc:docMk/>
            <pc:sldMk cId="3823082499" sldId="296"/>
            <ac:spMk id="3" creationId="{10B4A727-CC06-B8AD-BE4D-4F35CA7C359F}"/>
          </ac:spMkLst>
        </pc:spChg>
        <pc:spChg chg="add">
          <ac:chgData name="Jenn Steinhardt" userId="4abe0ab0-79e6-4045-bd07-d9c7f9878490" providerId="ADAL" clId="{9B59DF83-7EE1-4A4F-94AE-91A7856BE247}" dt="2025-06-08T18:08:51.994" v="606"/>
          <ac:spMkLst>
            <pc:docMk/>
            <pc:sldMk cId="3823082499" sldId="296"/>
            <ac:spMk id="4" creationId="{370D4F49-081D-6FC6-C961-6B2124DB89EE}"/>
          </ac:spMkLst>
        </pc:spChg>
      </pc:sldChg>
      <pc:sldChg chg="modSp mod">
        <pc:chgData name="Jenn Steinhardt" userId="4abe0ab0-79e6-4045-bd07-d9c7f9878490" providerId="ADAL" clId="{9B59DF83-7EE1-4A4F-94AE-91A7856BE247}" dt="2025-06-09T02:40:26.815" v="4137" actId="20577"/>
        <pc:sldMkLst>
          <pc:docMk/>
          <pc:sldMk cId="326406861" sldId="297"/>
        </pc:sldMkLst>
        <pc:spChg chg="mod">
          <ac:chgData name="Jenn Steinhardt" userId="4abe0ab0-79e6-4045-bd07-d9c7f9878490" providerId="ADAL" clId="{9B59DF83-7EE1-4A4F-94AE-91A7856BE247}" dt="2025-06-08T19:33:43.624" v="902" actId="20577"/>
          <ac:spMkLst>
            <pc:docMk/>
            <pc:sldMk cId="326406861" sldId="297"/>
            <ac:spMk id="2" creationId="{8BE73CED-038C-C758-5342-9E416253B7F0}"/>
          </ac:spMkLst>
        </pc:spChg>
        <pc:spChg chg="mod">
          <ac:chgData name="Jenn Steinhardt" userId="4abe0ab0-79e6-4045-bd07-d9c7f9878490" providerId="ADAL" clId="{9B59DF83-7EE1-4A4F-94AE-91A7856BE247}" dt="2025-06-09T02:40:26.815" v="4137" actId="20577"/>
          <ac:spMkLst>
            <pc:docMk/>
            <pc:sldMk cId="326406861" sldId="297"/>
            <ac:spMk id="3" creationId="{6C33832A-D7DE-BD3B-D1A4-FF604ED33327}"/>
          </ac:spMkLst>
        </pc:spChg>
      </pc:sldChg>
      <pc:sldChg chg="modSp mod ord">
        <pc:chgData name="Jenn Steinhardt" userId="4abe0ab0-79e6-4045-bd07-d9c7f9878490" providerId="ADAL" clId="{9B59DF83-7EE1-4A4F-94AE-91A7856BE247}" dt="2025-06-08T21:03:44.163" v="1627"/>
        <pc:sldMkLst>
          <pc:docMk/>
          <pc:sldMk cId="2802420573" sldId="298"/>
        </pc:sldMkLst>
        <pc:spChg chg="mod">
          <ac:chgData name="Jenn Steinhardt" userId="4abe0ab0-79e6-4045-bd07-d9c7f9878490" providerId="ADAL" clId="{9B59DF83-7EE1-4A4F-94AE-91A7856BE247}" dt="2025-06-08T19:43:05.925" v="1346" actId="20577"/>
          <ac:spMkLst>
            <pc:docMk/>
            <pc:sldMk cId="2802420573" sldId="298"/>
            <ac:spMk id="2" creationId="{93A5F929-0E30-DEA3-B0A1-15EB2C0F76C6}"/>
          </ac:spMkLst>
        </pc:spChg>
        <pc:spChg chg="mod">
          <ac:chgData name="Jenn Steinhardt" userId="4abe0ab0-79e6-4045-bd07-d9c7f9878490" providerId="ADAL" clId="{9B59DF83-7EE1-4A4F-94AE-91A7856BE247}" dt="2025-06-08T19:30:34.103" v="763" actId="20577"/>
          <ac:spMkLst>
            <pc:docMk/>
            <pc:sldMk cId="2802420573" sldId="298"/>
            <ac:spMk id="3" creationId="{F8D36670-1563-634F-8E74-CC8934F150D0}"/>
          </ac:spMkLst>
        </pc:spChg>
      </pc:sldChg>
      <pc:sldChg chg="modSp mod ord">
        <pc:chgData name="Jenn Steinhardt" userId="4abe0ab0-79e6-4045-bd07-d9c7f9878490" providerId="ADAL" clId="{9B59DF83-7EE1-4A4F-94AE-91A7856BE247}" dt="2025-06-08T21:03:44.163" v="1627"/>
        <pc:sldMkLst>
          <pc:docMk/>
          <pc:sldMk cId="26428050" sldId="299"/>
        </pc:sldMkLst>
        <pc:spChg chg="mod">
          <ac:chgData name="Jenn Steinhardt" userId="4abe0ab0-79e6-4045-bd07-d9c7f9878490" providerId="ADAL" clId="{9B59DF83-7EE1-4A4F-94AE-91A7856BE247}" dt="2025-06-08T19:43:09.256" v="1347"/>
          <ac:spMkLst>
            <pc:docMk/>
            <pc:sldMk cId="26428050" sldId="299"/>
            <ac:spMk id="2" creationId="{A42172D8-0153-FA06-4130-7502F466B4B8}"/>
          </ac:spMkLst>
        </pc:spChg>
        <pc:spChg chg="mod">
          <ac:chgData name="Jenn Steinhardt" userId="4abe0ab0-79e6-4045-bd07-d9c7f9878490" providerId="ADAL" clId="{9B59DF83-7EE1-4A4F-94AE-91A7856BE247}" dt="2025-06-08T19:31:00.886" v="783" actId="20577"/>
          <ac:spMkLst>
            <pc:docMk/>
            <pc:sldMk cId="26428050" sldId="299"/>
            <ac:spMk id="3" creationId="{A74B80D1-99D2-C90F-3CD5-B7E32EE5EDD4}"/>
          </ac:spMkLst>
        </pc:spChg>
      </pc:sldChg>
      <pc:sldChg chg="addSp modSp new mod ord">
        <pc:chgData name="Jenn Steinhardt" userId="4abe0ab0-79e6-4045-bd07-d9c7f9878490" providerId="ADAL" clId="{9B59DF83-7EE1-4A4F-94AE-91A7856BE247}" dt="2025-06-08T17:05:13.189" v="99"/>
        <pc:sldMkLst>
          <pc:docMk/>
          <pc:sldMk cId="351737770" sldId="300"/>
        </pc:sldMkLst>
        <pc:spChg chg="mod">
          <ac:chgData name="Jenn Steinhardt" userId="4abe0ab0-79e6-4045-bd07-d9c7f9878490" providerId="ADAL" clId="{9B59DF83-7EE1-4A4F-94AE-91A7856BE247}" dt="2025-06-08T17:05:06.611" v="97" actId="207"/>
          <ac:spMkLst>
            <pc:docMk/>
            <pc:sldMk cId="351737770" sldId="300"/>
            <ac:spMk id="2" creationId="{1FB022CB-0AAC-184B-6DB6-71B22BA3C4AD}"/>
          </ac:spMkLst>
        </pc:spChg>
        <pc:spChg chg="mod">
          <ac:chgData name="Jenn Steinhardt" userId="4abe0ab0-79e6-4045-bd07-d9c7f9878490" providerId="ADAL" clId="{9B59DF83-7EE1-4A4F-94AE-91A7856BE247}" dt="2025-06-08T17:03:04.806" v="80" actId="255"/>
          <ac:spMkLst>
            <pc:docMk/>
            <pc:sldMk cId="351737770" sldId="300"/>
            <ac:spMk id="3" creationId="{FCB37D80-E721-8083-ECE3-044709023C3A}"/>
          </ac:spMkLst>
        </pc:spChg>
        <pc:spChg chg="mod">
          <ac:chgData name="Jenn Steinhardt" userId="4abe0ab0-79e6-4045-bd07-d9c7f9878490" providerId="ADAL" clId="{9B59DF83-7EE1-4A4F-94AE-91A7856BE247}" dt="2025-06-08T17:03:32.706" v="85" actId="20577"/>
          <ac:spMkLst>
            <pc:docMk/>
            <pc:sldMk cId="351737770" sldId="300"/>
            <ac:spMk id="4" creationId="{8F48BE56-C1DB-54FA-0A06-742A29CDAF45}"/>
          </ac:spMkLst>
        </pc:spChg>
        <pc:spChg chg="mod">
          <ac:chgData name="Jenn Steinhardt" userId="4abe0ab0-79e6-4045-bd07-d9c7f9878490" providerId="ADAL" clId="{9B59DF83-7EE1-4A4F-94AE-91A7856BE247}" dt="2025-06-08T17:03:12.958" v="81" actId="255"/>
          <ac:spMkLst>
            <pc:docMk/>
            <pc:sldMk cId="351737770" sldId="300"/>
            <ac:spMk id="5" creationId="{C4DC51D8-33DA-E12F-9389-9F368663A3AD}"/>
          </ac:spMkLst>
        </pc:spChg>
        <pc:spChg chg="mod">
          <ac:chgData name="Jenn Steinhardt" userId="4abe0ab0-79e6-4045-bd07-d9c7f9878490" providerId="ADAL" clId="{9B59DF83-7EE1-4A4F-94AE-91A7856BE247}" dt="2025-06-08T17:03:34.982" v="87" actId="20577"/>
          <ac:spMkLst>
            <pc:docMk/>
            <pc:sldMk cId="351737770" sldId="300"/>
            <ac:spMk id="6" creationId="{7A32F1C5-A82A-5D3C-2F8A-040CCE73D973}"/>
          </ac:spMkLst>
        </pc:spChg>
        <pc:spChg chg="add mod">
          <ac:chgData name="Jenn Steinhardt" userId="4abe0ab0-79e6-4045-bd07-d9c7f9878490" providerId="ADAL" clId="{9B59DF83-7EE1-4A4F-94AE-91A7856BE247}" dt="2025-06-08T17:02:55.654" v="79" actId="207"/>
          <ac:spMkLst>
            <pc:docMk/>
            <pc:sldMk cId="351737770" sldId="300"/>
            <ac:spMk id="8" creationId="{77B6FAB8-F87D-106B-4F67-CF21F25F17CF}"/>
          </ac:spMkLst>
        </pc:spChg>
      </pc:sldChg>
      <pc:sldChg chg="modSp add mod">
        <pc:chgData name="Jenn Steinhardt" userId="4abe0ab0-79e6-4045-bd07-d9c7f9878490" providerId="ADAL" clId="{9B59DF83-7EE1-4A4F-94AE-91A7856BE247}" dt="2025-06-09T01:11:13.449" v="3316" actId="113"/>
        <pc:sldMkLst>
          <pc:docMk/>
          <pc:sldMk cId="3611660162" sldId="301"/>
        </pc:sldMkLst>
        <pc:spChg chg="mod">
          <ac:chgData name="Jenn Steinhardt" userId="4abe0ab0-79e6-4045-bd07-d9c7f9878490" providerId="ADAL" clId="{9B59DF83-7EE1-4A4F-94AE-91A7856BE247}" dt="2025-06-09T00:19:20.627" v="2415"/>
          <ac:spMkLst>
            <pc:docMk/>
            <pc:sldMk cId="3611660162" sldId="301"/>
            <ac:spMk id="2" creationId="{638967EF-9866-39FF-411E-5EB0DA438E46}"/>
          </ac:spMkLst>
        </pc:spChg>
        <pc:spChg chg="mod">
          <ac:chgData name="Jenn Steinhardt" userId="4abe0ab0-79e6-4045-bd07-d9c7f9878490" providerId="ADAL" clId="{9B59DF83-7EE1-4A4F-94AE-91A7856BE247}" dt="2025-06-09T01:11:13.449" v="3316" actId="113"/>
          <ac:spMkLst>
            <pc:docMk/>
            <pc:sldMk cId="3611660162" sldId="301"/>
            <ac:spMk id="3" creationId="{507E12AF-9557-A6AE-EC5B-E8CCCEAF1902}"/>
          </ac:spMkLst>
        </pc:spChg>
      </pc:sldChg>
      <pc:sldChg chg="addSp delSp modSp new mod ord">
        <pc:chgData name="Jenn Steinhardt" userId="4abe0ab0-79e6-4045-bd07-d9c7f9878490" providerId="ADAL" clId="{9B59DF83-7EE1-4A4F-94AE-91A7856BE247}" dt="2025-06-09T02:09:55.616" v="4054" actId="1076"/>
        <pc:sldMkLst>
          <pc:docMk/>
          <pc:sldMk cId="4214625427" sldId="302"/>
        </pc:sldMkLst>
        <pc:picChg chg="add mod">
          <ac:chgData name="Jenn Steinhardt" userId="4abe0ab0-79e6-4045-bd07-d9c7f9878490" providerId="ADAL" clId="{9B59DF83-7EE1-4A4F-94AE-91A7856BE247}" dt="2025-06-09T02:09:55.616" v="4054" actId="1076"/>
          <ac:picMkLst>
            <pc:docMk/>
            <pc:sldMk cId="4214625427" sldId="302"/>
            <ac:picMk id="3" creationId="{1002704A-3DC4-4100-7938-6C5802DB0E8A}"/>
          </ac:picMkLst>
        </pc:picChg>
        <pc:picChg chg="add del mod">
          <ac:chgData name="Jenn Steinhardt" userId="4abe0ab0-79e6-4045-bd07-d9c7f9878490" providerId="ADAL" clId="{9B59DF83-7EE1-4A4F-94AE-91A7856BE247}" dt="2025-06-09T02:09:47.651" v="4051" actId="478"/>
          <ac:picMkLst>
            <pc:docMk/>
            <pc:sldMk cId="4214625427" sldId="302"/>
            <ac:picMk id="23554" creationId="{800D5797-C079-05C8-8DAC-3B6A8A55BF3B}"/>
          </ac:picMkLst>
        </pc:picChg>
      </pc:sldChg>
      <pc:sldChg chg="addSp delSp modSp add mod ord">
        <pc:chgData name="Jenn Steinhardt" userId="4abe0ab0-79e6-4045-bd07-d9c7f9878490" providerId="ADAL" clId="{9B59DF83-7EE1-4A4F-94AE-91A7856BE247}" dt="2025-06-08T21:02:53.946" v="1623" actId="20577"/>
        <pc:sldMkLst>
          <pc:docMk/>
          <pc:sldMk cId="2268667873" sldId="303"/>
        </pc:sldMkLst>
        <pc:spChg chg="mod">
          <ac:chgData name="Jenn Steinhardt" userId="4abe0ab0-79e6-4045-bd07-d9c7f9878490" providerId="ADAL" clId="{9B59DF83-7EE1-4A4F-94AE-91A7856BE247}" dt="2025-06-08T21:02:53.946" v="1623" actId="20577"/>
          <ac:spMkLst>
            <pc:docMk/>
            <pc:sldMk cId="2268667873" sldId="303"/>
            <ac:spMk id="2" creationId="{A8C26414-F6CF-9CF5-C2B1-5F01891A5E00}"/>
          </ac:spMkLst>
        </pc:spChg>
        <pc:spChg chg="mod">
          <ac:chgData name="Jenn Steinhardt" userId="4abe0ab0-79e6-4045-bd07-d9c7f9878490" providerId="ADAL" clId="{9B59DF83-7EE1-4A4F-94AE-91A7856BE247}" dt="2025-06-08T19:42:09.925" v="1309" actId="113"/>
          <ac:spMkLst>
            <pc:docMk/>
            <pc:sldMk cId="2268667873" sldId="303"/>
            <ac:spMk id="3" creationId="{05519EB7-23F4-C163-1585-5398851471E4}"/>
          </ac:spMkLst>
        </pc:spChg>
        <pc:picChg chg="add mod">
          <ac:chgData name="Jenn Steinhardt" userId="4abe0ab0-79e6-4045-bd07-d9c7f9878490" providerId="ADAL" clId="{9B59DF83-7EE1-4A4F-94AE-91A7856BE247}" dt="2025-06-08T19:40:26.991" v="1130" actId="1076"/>
          <ac:picMkLst>
            <pc:docMk/>
            <pc:sldMk cId="2268667873" sldId="303"/>
            <ac:picMk id="4" creationId="{8D0D798D-E7BD-AA17-1FD7-688514002BF6}"/>
          </ac:picMkLst>
        </pc:picChg>
        <pc:picChg chg="del">
          <ac:chgData name="Jenn Steinhardt" userId="4abe0ab0-79e6-4045-bd07-d9c7f9878490" providerId="ADAL" clId="{9B59DF83-7EE1-4A4F-94AE-91A7856BE247}" dt="2025-06-08T19:31:43.227" v="797" actId="478"/>
          <ac:picMkLst>
            <pc:docMk/>
            <pc:sldMk cId="2268667873" sldId="303"/>
            <ac:picMk id="5" creationId="{398142F7-7114-28E0-9465-4B8185C43326}"/>
          </ac:picMkLst>
        </pc:picChg>
      </pc:sldChg>
      <pc:sldChg chg="addSp delSp modSp new mod setBg modClrScheme chgLayout">
        <pc:chgData name="Jenn Steinhardt" userId="4abe0ab0-79e6-4045-bd07-d9c7f9878490" providerId="ADAL" clId="{9B59DF83-7EE1-4A4F-94AE-91A7856BE247}" dt="2025-06-08T23:11:13.252" v="2150" actId="20577"/>
        <pc:sldMkLst>
          <pc:docMk/>
          <pc:sldMk cId="2622187289" sldId="304"/>
        </pc:sldMkLst>
        <pc:spChg chg="mod ord">
          <ac:chgData name="Jenn Steinhardt" userId="4abe0ab0-79e6-4045-bd07-d9c7f9878490" providerId="ADAL" clId="{9B59DF83-7EE1-4A4F-94AE-91A7856BE247}" dt="2025-06-08T23:09:25.934" v="2129" actId="26606"/>
          <ac:spMkLst>
            <pc:docMk/>
            <pc:sldMk cId="2622187289" sldId="304"/>
            <ac:spMk id="2" creationId="{2423E1B4-2CD4-BE48-7F51-AC87B6FE18E0}"/>
          </ac:spMkLst>
        </pc:spChg>
        <pc:spChg chg="add mod ord">
          <ac:chgData name="Jenn Steinhardt" userId="4abe0ab0-79e6-4045-bd07-d9c7f9878490" providerId="ADAL" clId="{9B59DF83-7EE1-4A4F-94AE-91A7856BE247}" dt="2025-06-08T23:11:13.252" v="2150" actId="20577"/>
          <ac:spMkLst>
            <pc:docMk/>
            <pc:sldMk cId="2622187289" sldId="304"/>
            <ac:spMk id="3" creationId="{32EB2E14-7E51-B6BC-4BDC-BE1018ED800D}"/>
          </ac:spMkLst>
        </pc:spChg>
        <pc:spChg chg="add del">
          <ac:chgData name="Jenn Steinhardt" userId="4abe0ab0-79e6-4045-bd07-d9c7f9878490" providerId="ADAL" clId="{9B59DF83-7EE1-4A4F-94AE-91A7856BE247}" dt="2025-06-08T23:09:25.934" v="2129" actId="26606"/>
          <ac:spMkLst>
            <pc:docMk/>
            <pc:sldMk cId="2622187289" sldId="304"/>
            <ac:spMk id="22535" creationId="{91DC6ABD-215C-4EA8-A483-CEF5B99AB385}"/>
          </ac:spMkLst>
        </pc:spChg>
        <pc:spChg chg="add del">
          <ac:chgData name="Jenn Steinhardt" userId="4abe0ab0-79e6-4045-bd07-d9c7f9878490" providerId="ADAL" clId="{9B59DF83-7EE1-4A4F-94AE-91A7856BE247}" dt="2025-06-08T23:09:25.934" v="2129" actId="26606"/>
          <ac:spMkLst>
            <pc:docMk/>
            <pc:sldMk cId="2622187289" sldId="304"/>
            <ac:spMk id="22541" creationId="{04357C93-F0CB-4A1C-8F77-4E9063789819}"/>
          </ac:spMkLst>
        </pc:spChg>
        <pc:grpChg chg="add del">
          <ac:chgData name="Jenn Steinhardt" userId="4abe0ab0-79e6-4045-bd07-d9c7f9878490" providerId="ADAL" clId="{9B59DF83-7EE1-4A4F-94AE-91A7856BE247}" dt="2025-06-08T23:09:25.934" v="2129" actId="26606"/>
          <ac:grpSpMkLst>
            <pc:docMk/>
            <pc:sldMk cId="2622187289" sldId="304"/>
            <ac:grpSpMk id="22537" creationId="{3AF6A671-C637-4547-85F4-51B6D1881399}"/>
          </ac:grpSpMkLst>
        </pc:grpChg>
        <pc:picChg chg="add del mod">
          <ac:chgData name="Jenn Steinhardt" userId="4abe0ab0-79e6-4045-bd07-d9c7f9878490" providerId="ADAL" clId="{9B59DF83-7EE1-4A4F-94AE-91A7856BE247}" dt="2025-06-08T23:09:39.034" v="2130" actId="478"/>
          <ac:picMkLst>
            <pc:docMk/>
            <pc:sldMk cId="2622187289" sldId="304"/>
            <ac:picMk id="22530" creationId="{B8C86A98-B191-804A-61FE-B2CC1948C830}"/>
          </ac:picMkLst>
        </pc:picChg>
      </pc:sldChg>
      <pc:sldChg chg="modSp add mod">
        <pc:chgData name="Jenn Steinhardt" userId="4abe0ab0-79e6-4045-bd07-d9c7f9878490" providerId="ADAL" clId="{9B59DF83-7EE1-4A4F-94AE-91A7856BE247}" dt="2025-06-08T20:59:16.841" v="1589" actId="20577"/>
        <pc:sldMkLst>
          <pc:docMk/>
          <pc:sldMk cId="2333393914" sldId="305"/>
        </pc:sldMkLst>
        <pc:spChg chg="mod">
          <ac:chgData name="Jenn Steinhardt" userId="4abe0ab0-79e6-4045-bd07-d9c7f9878490" providerId="ADAL" clId="{9B59DF83-7EE1-4A4F-94AE-91A7856BE247}" dt="2025-06-08T20:58:50.379" v="1517" actId="20577"/>
          <ac:spMkLst>
            <pc:docMk/>
            <pc:sldMk cId="2333393914" sldId="305"/>
            <ac:spMk id="2" creationId="{D64B70A2-C0CD-5746-DB8B-45090CC7FD98}"/>
          </ac:spMkLst>
        </pc:spChg>
        <pc:spChg chg="mod">
          <ac:chgData name="Jenn Steinhardt" userId="4abe0ab0-79e6-4045-bd07-d9c7f9878490" providerId="ADAL" clId="{9B59DF83-7EE1-4A4F-94AE-91A7856BE247}" dt="2025-06-08T20:59:16.841" v="1589" actId="20577"/>
          <ac:spMkLst>
            <pc:docMk/>
            <pc:sldMk cId="2333393914" sldId="305"/>
            <ac:spMk id="3" creationId="{E5436517-E26D-25AA-D3FF-9C16D164A921}"/>
          </ac:spMkLst>
        </pc:spChg>
      </pc:sldChg>
      <pc:sldChg chg="modSp add mod">
        <pc:chgData name="Jenn Steinhardt" userId="4abe0ab0-79e6-4045-bd07-d9c7f9878490" providerId="ADAL" clId="{9B59DF83-7EE1-4A4F-94AE-91A7856BE247}" dt="2025-06-08T21:16:41.039" v="2112" actId="113"/>
        <pc:sldMkLst>
          <pc:docMk/>
          <pc:sldMk cId="1109818676" sldId="306"/>
        </pc:sldMkLst>
        <pc:spChg chg="mod">
          <ac:chgData name="Jenn Steinhardt" userId="4abe0ab0-79e6-4045-bd07-d9c7f9878490" providerId="ADAL" clId="{9B59DF83-7EE1-4A4F-94AE-91A7856BE247}" dt="2025-06-08T21:16:41.039" v="2112" actId="113"/>
          <ac:spMkLst>
            <pc:docMk/>
            <pc:sldMk cId="1109818676" sldId="306"/>
            <ac:spMk id="3" creationId="{075AA04C-E76A-8B54-816E-180D7C2D2817}"/>
          </ac:spMkLst>
        </pc:spChg>
      </pc:sldChg>
      <pc:sldChg chg="modSp add mod">
        <pc:chgData name="Jenn Steinhardt" userId="4abe0ab0-79e6-4045-bd07-d9c7f9878490" providerId="ADAL" clId="{9B59DF83-7EE1-4A4F-94AE-91A7856BE247}" dt="2025-06-09T01:56:13.570" v="4050" actId="20577"/>
        <pc:sldMkLst>
          <pc:docMk/>
          <pc:sldMk cId="22534751" sldId="307"/>
        </pc:sldMkLst>
        <pc:spChg chg="mod">
          <ac:chgData name="Jenn Steinhardt" userId="4abe0ab0-79e6-4045-bd07-d9c7f9878490" providerId="ADAL" clId="{9B59DF83-7EE1-4A4F-94AE-91A7856BE247}" dt="2025-06-09T01:56:13.570" v="4050" actId="20577"/>
          <ac:spMkLst>
            <pc:docMk/>
            <pc:sldMk cId="22534751" sldId="307"/>
            <ac:spMk id="3" creationId="{5D52F9AE-1C77-81B9-1E03-B5F004BB9942}"/>
          </ac:spMkLst>
        </pc:spChg>
      </pc:sldChg>
      <pc:sldChg chg="addSp delSp modSp mod">
        <pc:chgData name="Jenn Steinhardt" userId="4abe0ab0-79e6-4045-bd07-d9c7f9878490" providerId="ADAL" clId="{9B59DF83-7EE1-4A4F-94AE-91A7856BE247}" dt="2025-06-09T00:14:06.574" v="2395" actId="1076"/>
        <pc:sldMkLst>
          <pc:docMk/>
          <pc:sldMk cId="3569633088" sldId="308"/>
        </pc:sldMkLst>
        <pc:spChg chg="mod">
          <ac:chgData name="Jenn Steinhardt" userId="4abe0ab0-79e6-4045-bd07-d9c7f9878490" providerId="ADAL" clId="{9B59DF83-7EE1-4A4F-94AE-91A7856BE247}" dt="2025-06-09T00:14:06.574" v="2395" actId="1076"/>
          <ac:spMkLst>
            <pc:docMk/>
            <pc:sldMk cId="3569633088" sldId="308"/>
            <ac:spMk id="2" creationId="{B21FCA09-55C8-3B97-C727-737173DB04B4}"/>
          </ac:spMkLst>
        </pc:spChg>
        <pc:spChg chg="del mod">
          <ac:chgData name="Jenn Steinhardt" userId="4abe0ab0-79e6-4045-bd07-d9c7f9878490" providerId="ADAL" clId="{9B59DF83-7EE1-4A4F-94AE-91A7856BE247}" dt="2025-06-09T00:01:26.821" v="2282"/>
          <ac:spMkLst>
            <pc:docMk/>
            <pc:sldMk cId="3569633088" sldId="308"/>
            <ac:spMk id="3" creationId="{34ACD0C2-1E1E-1E93-A05C-BDC4BFC0D266}"/>
          </ac:spMkLst>
        </pc:spChg>
        <pc:spChg chg="add">
          <ac:chgData name="Jenn Steinhardt" userId="4abe0ab0-79e6-4045-bd07-d9c7f9878490" providerId="ADAL" clId="{9B59DF83-7EE1-4A4F-94AE-91A7856BE247}" dt="2025-06-09T00:01:09.481" v="2267"/>
          <ac:spMkLst>
            <pc:docMk/>
            <pc:sldMk cId="3569633088" sldId="308"/>
            <ac:spMk id="4" creationId="{05E8E92D-26A2-401B-3243-E4C05CF1F91B}"/>
          </ac:spMkLst>
        </pc:spChg>
        <pc:spChg chg="add mod">
          <ac:chgData name="Jenn Steinhardt" userId="4abe0ab0-79e6-4045-bd07-d9c7f9878490" providerId="ADAL" clId="{9B59DF83-7EE1-4A4F-94AE-91A7856BE247}" dt="2025-06-09T00:09:17.782" v="2365" actId="1036"/>
          <ac:spMkLst>
            <pc:docMk/>
            <pc:sldMk cId="3569633088" sldId="308"/>
            <ac:spMk id="5" creationId="{2760D37B-529E-97DF-42A4-81707BE389D8}"/>
          </ac:spMkLst>
        </pc:spChg>
      </pc:sldChg>
      <pc:sldChg chg="delSp modSp add mod">
        <pc:chgData name="Jenn Steinhardt" userId="4abe0ab0-79e6-4045-bd07-d9c7f9878490" providerId="ADAL" clId="{9B59DF83-7EE1-4A4F-94AE-91A7856BE247}" dt="2025-06-09T00:56:57.197" v="3098" actId="20577"/>
        <pc:sldMkLst>
          <pc:docMk/>
          <pc:sldMk cId="2125958043" sldId="309"/>
        </pc:sldMkLst>
        <pc:spChg chg="mod">
          <ac:chgData name="Jenn Steinhardt" userId="4abe0ab0-79e6-4045-bd07-d9c7f9878490" providerId="ADAL" clId="{9B59DF83-7EE1-4A4F-94AE-91A7856BE247}" dt="2025-06-09T00:49:37.872" v="2997" actId="20577"/>
          <ac:spMkLst>
            <pc:docMk/>
            <pc:sldMk cId="2125958043" sldId="309"/>
            <ac:spMk id="2" creationId="{CF60B604-BC2D-181E-C1EC-5E1A1E61CF70}"/>
          </ac:spMkLst>
        </pc:spChg>
        <pc:spChg chg="mod">
          <ac:chgData name="Jenn Steinhardt" userId="4abe0ab0-79e6-4045-bd07-d9c7f9878490" providerId="ADAL" clId="{9B59DF83-7EE1-4A4F-94AE-91A7856BE247}" dt="2025-06-09T00:56:57.197" v="3098" actId="20577"/>
          <ac:spMkLst>
            <pc:docMk/>
            <pc:sldMk cId="2125958043" sldId="309"/>
            <ac:spMk id="3" creationId="{3F24200E-1F11-3DE6-93D9-90AA4A71E3D0}"/>
          </ac:spMkLst>
        </pc:spChg>
        <pc:picChg chg="del">
          <ac:chgData name="Jenn Steinhardt" userId="4abe0ab0-79e6-4045-bd07-d9c7f9878490" providerId="ADAL" clId="{9B59DF83-7EE1-4A4F-94AE-91A7856BE247}" dt="2025-06-09T00:50:15.497" v="2998" actId="478"/>
          <ac:picMkLst>
            <pc:docMk/>
            <pc:sldMk cId="2125958043" sldId="309"/>
            <ac:picMk id="5" creationId="{A8B917B7-181D-EC5F-AE6D-9F75DF6913AE}"/>
          </ac:picMkLst>
        </pc:picChg>
      </pc:sldChg>
      <pc:sldChg chg="addSp delSp modSp add mod">
        <pc:chgData name="Jenn Steinhardt" userId="4abe0ab0-79e6-4045-bd07-d9c7f9878490" providerId="ADAL" clId="{9B59DF83-7EE1-4A4F-94AE-91A7856BE247}" dt="2025-06-09T01:06:42.650" v="3312" actId="20577"/>
        <pc:sldMkLst>
          <pc:docMk/>
          <pc:sldMk cId="1870611886" sldId="310"/>
        </pc:sldMkLst>
        <pc:spChg chg="mod">
          <ac:chgData name="Jenn Steinhardt" userId="4abe0ab0-79e6-4045-bd07-d9c7f9878490" providerId="ADAL" clId="{9B59DF83-7EE1-4A4F-94AE-91A7856BE247}" dt="2025-06-09T01:03:26.111" v="3134" actId="20577"/>
          <ac:spMkLst>
            <pc:docMk/>
            <pc:sldMk cId="1870611886" sldId="310"/>
            <ac:spMk id="2" creationId="{AF57BE07-BA0B-31C9-0ADC-8890AB64BAF8}"/>
          </ac:spMkLst>
        </pc:spChg>
        <pc:spChg chg="del">
          <ac:chgData name="Jenn Steinhardt" userId="4abe0ab0-79e6-4045-bd07-d9c7f9878490" providerId="ADAL" clId="{9B59DF83-7EE1-4A4F-94AE-91A7856BE247}" dt="2025-06-09T01:00:08.411" v="3100" actId="478"/>
          <ac:spMkLst>
            <pc:docMk/>
            <pc:sldMk cId="1870611886" sldId="310"/>
            <ac:spMk id="3" creationId="{CFDA99BF-023D-A79F-6851-C03E56722303}"/>
          </ac:spMkLst>
        </pc:spChg>
        <pc:spChg chg="add mod">
          <ac:chgData name="Jenn Steinhardt" userId="4abe0ab0-79e6-4045-bd07-d9c7f9878490" providerId="ADAL" clId="{9B59DF83-7EE1-4A4F-94AE-91A7856BE247}" dt="2025-06-09T01:06:42.650" v="3312" actId="20577"/>
          <ac:spMkLst>
            <pc:docMk/>
            <pc:sldMk cId="1870611886" sldId="310"/>
            <ac:spMk id="5" creationId="{4073CBD8-E48A-0C31-73AE-EF4A4CD5F8C6}"/>
          </ac:spMkLst>
        </pc:spChg>
        <pc:picChg chg="add mod">
          <ac:chgData name="Jenn Steinhardt" userId="4abe0ab0-79e6-4045-bd07-d9c7f9878490" providerId="ADAL" clId="{9B59DF83-7EE1-4A4F-94AE-91A7856BE247}" dt="2025-06-09T01:02:45.236" v="3124" actId="14100"/>
          <ac:picMkLst>
            <pc:docMk/>
            <pc:sldMk cId="1870611886" sldId="310"/>
            <ac:picMk id="7" creationId="{937207CD-C91D-E1F1-7606-56AC5334768B}"/>
          </ac:picMkLst>
        </pc:picChg>
      </pc:sldChg>
      <pc:sldChg chg="addSp delSp modSp add mod">
        <pc:chgData name="Jenn Steinhardt" userId="4abe0ab0-79e6-4045-bd07-d9c7f9878490" providerId="ADAL" clId="{9B59DF83-7EE1-4A4F-94AE-91A7856BE247}" dt="2025-06-09T01:43:39.408" v="3905" actId="20577"/>
        <pc:sldMkLst>
          <pc:docMk/>
          <pc:sldMk cId="3684509209" sldId="311"/>
        </pc:sldMkLst>
        <pc:spChg chg="mod">
          <ac:chgData name="Jenn Steinhardt" userId="4abe0ab0-79e6-4045-bd07-d9c7f9878490" providerId="ADAL" clId="{9B59DF83-7EE1-4A4F-94AE-91A7856BE247}" dt="2025-06-09T01:34:06.882" v="3621" actId="20577"/>
          <ac:spMkLst>
            <pc:docMk/>
            <pc:sldMk cId="3684509209" sldId="311"/>
            <ac:spMk id="2" creationId="{A00C6A50-DD46-0EE1-54B5-B180EDDCEECA}"/>
          </ac:spMkLst>
        </pc:spChg>
        <pc:spChg chg="mod">
          <ac:chgData name="Jenn Steinhardt" userId="4abe0ab0-79e6-4045-bd07-d9c7f9878490" providerId="ADAL" clId="{9B59DF83-7EE1-4A4F-94AE-91A7856BE247}" dt="2025-06-09T01:43:39.408" v="3905" actId="20577"/>
          <ac:spMkLst>
            <pc:docMk/>
            <pc:sldMk cId="3684509209" sldId="311"/>
            <ac:spMk id="3" creationId="{28CF16DF-056F-0CF7-53D5-3FD85D2FAEA1}"/>
          </ac:spMkLst>
        </pc:spChg>
        <pc:picChg chg="add del mod">
          <ac:chgData name="Jenn Steinhardt" userId="4abe0ab0-79e6-4045-bd07-d9c7f9878490" providerId="ADAL" clId="{9B59DF83-7EE1-4A4F-94AE-91A7856BE247}" dt="2025-06-09T01:36:38.561" v="3732" actId="478"/>
          <ac:picMkLst>
            <pc:docMk/>
            <pc:sldMk cId="3684509209" sldId="311"/>
            <ac:picMk id="26626" creationId="{D3BB0907-CB0F-ACBC-12BD-FCAF7D88A705}"/>
          </ac:picMkLst>
        </pc:picChg>
        <pc:picChg chg="add mod">
          <ac:chgData name="Jenn Steinhardt" userId="4abe0ab0-79e6-4045-bd07-d9c7f9878490" providerId="ADAL" clId="{9B59DF83-7EE1-4A4F-94AE-91A7856BE247}" dt="2025-06-09T01:43:06.207" v="3897" actId="1076"/>
          <ac:picMkLst>
            <pc:docMk/>
            <pc:sldMk cId="3684509209" sldId="311"/>
            <ac:picMk id="26628" creationId="{DA004D22-1D93-9BEB-D694-EDDE38EA04F4}"/>
          </ac:picMkLst>
        </pc:picChg>
      </pc:sldChg>
      <pc:sldChg chg="add">
        <pc:chgData name="Jenn Steinhardt" userId="4abe0ab0-79e6-4045-bd07-d9c7f9878490" providerId="ADAL" clId="{9B59DF83-7EE1-4A4F-94AE-91A7856BE247}" dt="2025-06-09T01:36:23.645" v="3729"/>
        <pc:sldMkLst>
          <pc:docMk/>
          <pc:sldMk cId="3464008787" sldId="312"/>
        </pc:sldMkLst>
      </pc:sldChg>
    </pc:docChg>
  </pc:docChgLst>
  <pc:docChgLst>
    <pc:chgData name="Jenn Steinhardt" userId="S::js19164@avispl.com::4abe0ab0-79e6-4045-bd07-d9c7f9878490" providerId="AD" clId="Web-{B91E2071-4892-AB29-EEDB-D71D3EC7D67F}"/>
    <pc:docChg chg="addSld modSld">
      <pc:chgData name="Jenn Steinhardt" userId="S::js19164@avispl.com::4abe0ab0-79e6-4045-bd07-d9c7f9878490" providerId="AD" clId="Web-{B91E2071-4892-AB29-EEDB-D71D3EC7D67F}" dt="2025-06-09T00:01:12.550" v="731" actId="20577"/>
      <pc:docMkLst>
        <pc:docMk/>
      </pc:docMkLst>
      <pc:sldChg chg="addSp delSp modSp mod setBg">
        <pc:chgData name="Jenn Steinhardt" userId="S::js19164@avispl.com::4abe0ab0-79e6-4045-bd07-d9c7f9878490" providerId="AD" clId="Web-{B91E2071-4892-AB29-EEDB-D71D3EC7D67F}" dt="2025-06-08T22:43:47.651" v="709" actId="20577"/>
        <pc:sldMkLst>
          <pc:docMk/>
          <pc:sldMk cId="1839736564" sldId="288"/>
        </pc:sldMkLst>
        <pc:spChg chg="mod">
          <ac:chgData name="Jenn Steinhardt" userId="S::js19164@avispl.com::4abe0ab0-79e6-4045-bd07-d9c7f9878490" providerId="AD" clId="Web-{B91E2071-4892-AB29-EEDB-D71D3EC7D67F}" dt="2025-06-08T22:34:51.441" v="361"/>
          <ac:spMkLst>
            <pc:docMk/>
            <pc:sldMk cId="1839736564" sldId="288"/>
            <ac:spMk id="2" creationId="{8F0E2618-118E-42E7-22C8-40BBB1653C7A}"/>
          </ac:spMkLst>
        </pc:spChg>
        <pc:spChg chg="del mod">
          <ac:chgData name="Jenn Steinhardt" userId="S::js19164@avispl.com::4abe0ab0-79e6-4045-bd07-d9c7f9878490" providerId="AD" clId="Web-{B91E2071-4892-AB29-EEDB-D71D3EC7D67F}" dt="2025-06-08T22:34:40.644" v="360"/>
          <ac:spMkLst>
            <pc:docMk/>
            <pc:sldMk cId="1839736564" sldId="288"/>
            <ac:spMk id="3" creationId="{C793E13C-531A-0442-F277-E908298728B8}"/>
          </ac:spMkLst>
        </pc:spChg>
        <pc:spChg chg="del mod">
          <ac:chgData name="Jenn Steinhardt" userId="S::js19164@avispl.com::4abe0ab0-79e6-4045-bd07-d9c7f9878490" providerId="AD" clId="Web-{B91E2071-4892-AB29-EEDB-D71D3EC7D67F}" dt="2025-06-08T22:33:21.813" v="357"/>
          <ac:spMkLst>
            <pc:docMk/>
            <pc:sldMk cId="1839736564" sldId="288"/>
            <ac:spMk id="5" creationId="{6ACFCA4A-A47D-A282-2879-A0670185EF41}"/>
          </ac:spMkLst>
        </pc:spChg>
        <pc:spChg chg="add mod">
          <ac:chgData name="Jenn Steinhardt" userId="S::js19164@avispl.com::4abe0ab0-79e6-4045-bd07-d9c7f9878490" providerId="AD" clId="Web-{B91E2071-4892-AB29-EEDB-D71D3EC7D67F}" dt="2025-06-08T22:43:47.651" v="709" actId="20577"/>
          <ac:spMkLst>
            <pc:docMk/>
            <pc:sldMk cId="1839736564" sldId="288"/>
            <ac:spMk id="8" creationId="{E3725CE0-A52E-C26B-9A33-382DBA3BC8E6}"/>
          </ac:spMkLst>
        </pc:spChg>
        <pc:spChg chg="add">
          <ac:chgData name="Jenn Steinhardt" userId="S::js19164@avispl.com::4abe0ab0-79e6-4045-bd07-d9c7f9878490" providerId="AD" clId="Web-{B91E2071-4892-AB29-EEDB-D71D3EC7D67F}" dt="2025-06-08T22:34:51.441" v="361"/>
          <ac:spMkLst>
            <pc:docMk/>
            <pc:sldMk cId="1839736564" sldId="288"/>
            <ac:spMk id="11" creationId="{A2679492-7988-4050-9056-542444452411}"/>
          </ac:spMkLst>
        </pc:spChg>
        <pc:spChg chg="add">
          <ac:chgData name="Jenn Steinhardt" userId="S::js19164@avispl.com::4abe0ab0-79e6-4045-bd07-d9c7f9878490" providerId="AD" clId="Web-{B91E2071-4892-AB29-EEDB-D71D3EC7D67F}" dt="2025-06-08T22:34:51.441" v="361"/>
          <ac:spMkLst>
            <pc:docMk/>
            <pc:sldMk cId="1839736564" sldId="288"/>
            <ac:spMk id="13" creationId="{B091B163-7D61-4891-ABCF-5C13D9C418D0}"/>
          </ac:spMkLst>
        </pc:spChg>
        <pc:picChg chg="add mod ord">
          <ac:chgData name="Jenn Steinhardt" userId="S::js19164@avispl.com::4abe0ab0-79e6-4045-bd07-d9c7f9878490" providerId="AD" clId="Web-{B91E2071-4892-AB29-EEDB-D71D3EC7D67F}" dt="2025-06-08T22:34:51.441" v="361"/>
          <ac:picMkLst>
            <pc:docMk/>
            <pc:sldMk cId="1839736564" sldId="288"/>
            <ac:picMk id="4" creationId="{0BE2D415-7416-B21E-220C-CB0695CEE1A2}"/>
          </ac:picMkLst>
        </pc:picChg>
        <pc:cxnChg chg="add">
          <ac:chgData name="Jenn Steinhardt" userId="S::js19164@avispl.com::4abe0ab0-79e6-4045-bd07-d9c7f9878490" providerId="AD" clId="Web-{B91E2071-4892-AB29-EEDB-D71D3EC7D67F}" dt="2025-06-08T22:34:51.441" v="361"/>
          <ac:cxnSpMkLst>
            <pc:docMk/>
            <pc:sldMk cId="1839736564" sldId="288"/>
            <ac:cxnSpMk id="15" creationId="{C49DA8F6-BCC1-4447-B54C-57856834B94B}"/>
          </ac:cxnSpMkLst>
        </pc:cxnChg>
      </pc:sldChg>
      <pc:sldChg chg="modSp">
        <pc:chgData name="Jenn Steinhardt" userId="S::js19164@avispl.com::4abe0ab0-79e6-4045-bd07-d9c7f9878490" providerId="AD" clId="Web-{B91E2071-4892-AB29-EEDB-D71D3EC7D67F}" dt="2025-06-08T21:05:59.724" v="344" actId="20577"/>
        <pc:sldMkLst>
          <pc:docMk/>
          <pc:sldMk cId="2381725457" sldId="290"/>
        </pc:sldMkLst>
        <pc:spChg chg="mod">
          <ac:chgData name="Jenn Steinhardt" userId="S::js19164@avispl.com::4abe0ab0-79e6-4045-bd07-d9c7f9878490" providerId="AD" clId="Web-{B91E2071-4892-AB29-EEDB-D71D3EC7D67F}" dt="2025-06-08T21:05:59.724" v="344" actId="20577"/>
          <ac:spMkLst>
            <pc:docMk/>
            <pc:sldMk cId="2381725457" sldId="290"/>
            <ac:spMk id="3" creationId="{8ACB9C3B-EE31-266E-5593-B0939E4FB684}"/>
          </ac:spMkLst>
        </pc:spChg>
      </pc:sldChg>
      <pc:sldChg chg="modSp add replId">
        <pc:chgData name="Jenn Steinhardt" userId="S::js19164@avispl.com::4abe0ab0-79e6-4045-bd07-d9c7f9878490" providerId="AD" clId="Web-{B91E2071-4892-AB29-EEDB-D71D3EC7D67F}" dt="2025-06-09T00:01:12.550" v="731" actId="20577"/>
        <pc:sldMkLst>
          <pc:docMk/>
          <pc:sldMk cId="3569633088" sldId="308"/>
        </pc:sldMkLst>
        <pc:spChg chg="mod">
          <ac:chgData name="Jenn Steinhardt" userId="S::js19164@avispl.com::4abe0ab0-79e6-4045-bd07-d9c7f9878490" providerId="AD" clId="Web-{B91E2071-4892-AB29-EEDB-D71D3EC7D67F}" dt="2025-06-08T23:54:14.862" v="720" actId="20577"/>
          <ac:spMkLst>
            <pc:docMk/>
            <pc:sldMk cId="3569633088" sldId="308"/>
            <ac:spMk id="2" creationId="{B21FCA09-55C8-3B97-C727-737173DB04B4}"/>
          </ac:spMkLst>
        </pc:spChg>
        <pc:spChg chg="mod">
          <ac:chgData name="Jenn Steinhardt" userId="S::js19164@avispl.com::4abe0ab0-79e6-4045-bd07-d9c7f9878490" providerId="AD" clId="Web-{B91E2071-4892-AB29-EEDB-D71D3EC7D67F}" dt="2025-06-09T00:01:12.550" v="731" actId="20577"/>
          <ac:spMkLst>
            <pc:docMk/>
            <pc:sldMk cId="3569633088" sldId="308"/>
            <ac:spMk id="3" creationId="{34ACD0C2-1E1E-1E93-A05C-BDC4BFC0D266}"/>
          </ac:spMkLst>
        </pc:spChg>
      </pc:sldChg>
    </pc:docChg>
  </pc:docChgLst>
</pc:chgInfo>
</file>

<file path=ppt/comments/modernComment_135_7EB78B9B.xml><?xml version="1.0" encoding="utf-8"?>
<p188:cmLst xmlns:a="http://schemas.openxmlformats.org/drawingml/2006/main" xmlns:r="http://schemas.openxmlformats.org/officeDocument/2006/relationships" xmlns:p188="http://schemas.microsoft.com/office/powerpoint/2018/8/main">
  <p188:cm id="{2C7D2501-7F15-4E22-B9B1-A83274A65455}" authorId="{96223243-8F6F-6462-E9FC-760C7839C16B}" created="2025-06-08T17:23:06.677">
    <pc:sldMkLst xmlns:pc="http://schemas.microsoft.com/office/powerpoint/2013/main/command">
      <pc:docMk/>
      <pc:sldMk cId="2658013278" sldId="291"/>
    </pc:sldMkLst>
    <p188:txBody>
      <a:bodyPr/>
      <a:lstStyle/>
      <a:p>
        <a:r>
          <a:rPr lang="en-US"/>
          <a:t>Network Time Protocol (NTP) Servers
A Network Time Protocol (NTP) server is used to synchronize time across a network. These servers play an important role by synchronizing time across AV networks. Some operating systems won't even function without proper network synchronization. NTP servers are grouped in a hierarchical structure known as the clock strata. Clock strata are separated into strata 0-16, stratum 0 being the most accurate clocks on the planet:
Stratum 0: These are the most accurate clocks globally, often atomic, GPS, or radio clocks.
Stratum 1: These are computers connected to Stratum 0 devices, supplying time service to Stratum 2.
Stratum 2: These provide time synchronization for Stratum 3 servers.
Stratum 3-15: These receive their time from NTP servers at higher strata levels.
Stratum 16: This level is considered unsynchronized.
Where higher precision is crucial (like in AV) Precision Time Protocol (PTP) is often used. PTP can provide more precise synchronization. When working with PTP, it's important to select a device as "grandmaster" to serve as a time leader, especially when sending streams out to wider geographic areas.
Domain Name Servers (DNS) Server
Domain Name Servers (DNS) provide name resolution to client computers. In other words, DNS converts names that are easily understood by humans (like “Google.com”) to an IP address and vice versa.
Dynamic Host Configuration Protocol (DHCP) Server
A Dynamic Host Configuration Protocol (DHCP) server operates as an automated system that simplifies the process of assigning IP addresses and related parameters to devices on a network. When a new device connects to the network, it communicates with the DHCP Server, which then assigns a unique IP address to that device.</a:t>
        </a:r>
      </a:p>
    </p188:txBody>
  </p188:cm>
  <p188:cm id="{7320EF10-1E4B-4F86-AB78-9DB28E8FA1B5}" authorId="{96223243-8F6F-6462-E9FC-760C7839C16B}" created="2025-06-08T17:23:25.805">
    <pc:sldMkLst xmlns:pc="http://schemas.microsoft.com/office/powerpoint/2013/main/command">
      <pc:docMk/>
      <pc:sldMk cId="2658013278" sldId="291"/>
    </pc:sldMkLst>
    <p188:txBody>
      <a:bodyPr/>
      <a:lstStyle/>
      <a:p>
        <a:r>
          <a:rPr lang="en-US"/>
          <a:t>Domain Name Servers (DNS) provide name resolution to client computers. In other words, DNS converts names that are easily understood by humans (like “Google.com”) to an IP address and vice versa.
Dynamic Host Configuration Protocol (DHCP) Server
A Dynamic Host Configuration Protocol (DHCP) server operates as an automated system that simplifies the process of assigning IP addresses and related parameters to devices on a network. When a new device connects to the network, it communicates with the DHCP Server, which then assigns a unique IP address to that device.</a:t>
        </a:r>
      </a:p>
    </p188:txBody>
  </p188:cm>
  <p188:cm id="{7A4A4E01-C853-4E9D-B6C0-302343D81D7A}" authorId="{96223243-8F6F-6462-E9FC-760C7839C16B}" created="2025-06-08T17:23:34.958">
    <pc:sldMkLst xmlns:pc="http://schemas.microsoft.com/office/powerpoint/2013/main/command">
      <pc:docMk/>
      <pc:sldMk cId="2658013278" sldId="291"/>
    </pc:sldMkLst>
    <p188:txBody>
      <a:bodyPr/>
      <a:lstStyle/>
      <a:p>
        <a:r>
          <a:rPr lang="en-US"/>
          <a:t>Dynamic Host Configuration Protocol (DHCP) Server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5917A-10B2-406D-9E70-B51425E7A6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BA0A86-1DAA-4D13-A0C2-62C62D07B755}">
      <dgm:prSet/>
      <dgm:spPr/>
      <dgm:t>
        <a:bodyPr/>
        <a:lstStyle/>
        <a:p>
          <a:r>
            <a:rPr lang="en-US" b="1" i="0" baseline="0"/>
            <a:t>Vulnerabilities and Exploits:</a:t>
          </a:r>
          <a:r>
            <a:rPr lang="en-US" b="0" i="0" baseline="0"/>
            <a:t> Does the device have known security vulnerabilities, and how quickly does the vendor release patches and updates? </a:t>
          </a:r>
          <a:endParaRPr lang="en-US"/>
        </a:p>
      </dgm:t>
    </dgm:pt>
    <dgm:pt modelId="{0D19FB28-32BF-4287-BB71-BFEF23B3CCC9}" type="parTrans" cxnId="{424BDFE8-BD62-411D-A3F5-5D7FAF9143F6}">
      <dgm:prSet/>
      <dgm:spPr/>
      <dgm:t>
        <a:bodyPr/>
        <a:lstStyle/>
        <a:p>
          <a:endParaRPr lang="en-US"/>
        </a:p>
      </dgm:t>
    </dgm:pt>
    <dgm:pt modelId="{BC202AE7-C5B9-4068-920C-13821B7AB713}" type="sibTrans" cxnId="{424BDFE8-BD62-411D-A3F5-5D7FAF9143F6}">
      <dgm:prSet/>
      <dgm:spPr/>
      <dgm:t>
        <a:bodyPr/>
        <a:lstStyle/>
        <a:p>
          <a:endParaRPr lang="en-US"/>
        </a:p>
      </dgm:t>
    </dgm:pt>
    <dgm:pt modelId="{88F580A4-BA15-434E-9C6F-4CB52FAB8E60}">
      <dgm:prSet/>
      <dgm:spPr/>
      <dgm:t>
        <a:bodyPr/>
        <a:lstStyle/>
        <a:p>
          <a:r>
            <a:rPr lang="en-US" b="1" i="0" baseline="0"/>
            <a:t>Authentication and Authorization:</a:t>
          </a:r>
          <a:r>
            <a:rPr lang="en-US" b="0" i="0" baseline="0"/>
            <a:t> How does the device authenticate to the network? Does it support strong authentication methods (e.g., 802.1X)? Can user access be properly controlled and logged? </a:t>
          </a:r>
          <a:endParaRPr lang="en-US"/>
        </a:p>
      </dgm:t>
    </dgm:pt>
    <dgm:pt modelId="{C063BC2D-0847-444D-83D5-7F843B527E6E}" type="parTrans" cxnId="{DFAF9767-D599-4D63-B20E-E57E6AA7F010}">
      <dgm:prSet/>
      <dgm:spPr/>
      <dgm:t>
        <a:bodyPr/>
        <a:lstStyle/>
        <a:p>
          <a:endParaRPr lang="en-US"/>
        </a:p>
      </dgm:t>
    </dgm:pt>
    <dgm:pt modelId="{C4671E29-65D1-4A33-9DEC-2F473CB872AA}" type="sibTrans" cxnId="{DFAF9767-D599-4D63-B20E-E57E6AA7F010}">
      <dgm:prSet/>
      <dgm:spPr/>
      <dgm:t>
        <a:bodyPr/>
        <a:lstStyle/>
        <a:p>
          <a:endParaRPr lang="en-US"/>
        </a:p>
      </dgm:t>
    </dgm:pt>
    <dgm:pt modelId="{6CB906C6-454D-4BC0-9588-460FE27A1C98}">
      <dgm:prSet/>
      <dgm:spPr/>
      <dgm:t>
        <a:bodyPr/>
        <a:lstStyle/>
        <a:p>
          <a:r>
            <a:rPr lang="en-US" b="1" i="0" baseline="0"/>
            <a:t>Encryption:</a:t>
          </a:r>
          <a:r>
            <a:rPr lang="en-US" b="0" i="0" baseline="0"/>
            <a:t> Does the device encrypt its communications (audio, video, control signals) both in transit and at rest? </a:t>
          </a:r>
          <a:endParaRPr lang="en-US"/>
        </a:p>
      </dgm:t>
    </dgm:pt>
    <dgm:pt modelId="{84837623-5116-4F85-A398-162D2372447E}" type="parTrans" cxnId="{5E968DC0-9EF9-4D59-9116-C046E074195B}">
      <dgm:prSet/>
      <dgm:spPr/>
      <dgm:t>
        <a:bodyPr/>
        <a:lstStyle/>
        <a:p>
          <a:endParaRPr lang="en-US"/>
        </a:p>
      </dgm:t>
    </dgm:pt>
    <dgm:pt modelId="{8A0381A6-128C-4862-ADB5-448FBCA33948}" type="sibTrans" cxnId="{5E968DC0-9EF9-4D59-9116-C046E074195B}">
      <dgm:prSet/>
      <dgm:spPr/>
      <dgm:t>
        <a:bodyPr/>
        <a:lstStyle/>
        <a:p>
          <a:endParaRPr lang="en-US"/>
        </a:p>
      </dgm:t>
    </dgm:pt>
    <dgm:pt modelId="{A147C449-9B86-4EDE-8F07-508D107104AB}">
      <dgm:prSet/>
      <dgm:spPr/>
      <dgm:t>
        <a:bodyPr/>
        <a:lstStyle/>
        <a:p>
          <a:r>
            <a:rPr lang="en-US" b="1" i="0" baseline="0" dirty="0"/>
            <a:t>Firewall Compatibility:</a:t>
          </a:r>
          <a:r>
            <a:rPr lang="en-US" b="0" i="0" baseline="0" dirty="0"/>
            <a:t> Will the device's communication ports and protocols be compatible with existing firewall policies, and will any necessary firewall rules introduce security risks? </a:t>
          </a:r>
          <a:endParaRPr lang="en-US" dirty="0"/>
        </a:p>
      </dgm:t>
    </dgm:pt>
    <dgm:pt modelId="{EABFF2C8-17B5-4E90-A5FD-882039DF6C51}" type="parTrans" cxnId="{5959BF15-C9E3-4379-AE02-BCC138B08376}">
      <dgm:prSet/>
      <dgm:spPr/>
      <dgm:t>
        <a:bodyPr/>
        <a:lstStyle/>
        <a:p>
          <a:endParaRPr lang="en-US"/>
        </a:p>
      </dgm:t>
    </dgm:pt>
    <dgm:pt modelId="{5DA51F2A-9872-48F5-8110-878E83AFECE9}" type="sibTrans" cxnId="{5959BF15-C9E3-4379-AE02-BCC138B08376}">
      <dgm:prSet/>
      <dgm:spPr/>
      <dgm:t>
        <a:bodyPr/>
        <a:lstStyle/>
        <a:p>
          <a:endParaRPr lang="en-US"/>
        </a:p>
      </dgm:t>
    </dgm:pt>
    <dgm:pt modelId="{85737BC0-2D9F-4F86-8345-AF3DC540F327}">
      <dgm:prSet/>
      <dgm:spPr/>
      <dgm:t>
        <a:bodyPr/>
        <a:lstStyle/>
        <a:p>
          <a:r>
            <a:rPr lang="en-US" b="1" i="0" baseline="0"/>
            <a:t>Network Segmentation:</a:t>
          </a:r>
          <a:r>
            <a:rPr lang="en-US" b="0" i="0" baseline="0"/>
            <a:t> Can the device be placed on a segmented network or VLAN to isolate it from critical business systems in case of a compromise? </a:t>
          </a:r>
          <a:endParaRPr lang="en-US"/>
        </a:p>
      </dgm:t>
    </dgm:pt>
    <dgm:pt modelId="{57E66C4D-6E35-41C5-B835-F8950D4569E8}" type="parTrans" cxnId="{63F35669-630F-45CF-BF19-885A68C31D7A}">
      <dgm:prSet/>
      <dgm:spPr/>
      <dgm:t>
        <a:bodyPr/>
        <a:lstStyle/>
        <a:p>
          <a:endParaRPr lang="en-US"/>
        </a:p>
      </dgm:t>
    </dgm:pt>
    <dgm:pt modelId="{03AD2CFE-9CF3-4A38-A355-A34F6D871F19}" type="sibTrans" cxnId="{63F35669-630F-45CF-BF19-885A68C31D7A}">
      <dgm:prSet/>
      <dgm:spPr/>
      <dgm:t>
        <a:bodyPr/>
        <a:lstStyle/>
        <a:p>
          <a:endParaRPr lang="en-US"/>
        </a:p>
      </dgm:t>
    </dgm:pt>
    <dgm:pt modelId="{A6E3F3E4-BD1D-4A42-BD10-A9DD29BFE582}">
      <dgm:prSet/>
      <dgm:spPr/>
      <dgm:t>
        <a:bodyPr/>
        <a:lstStyle/>
        <a:p>
          <a:r>
            <a:rPr lang="en-US" b="1" i="0" baseline="0"/>
            <a:t>Default Credentials:</a:t>
          </a:r>
          <a:r>
            <a:rPr lang="en-US" b="0" i="0" baseline="0"/>
            <a:t> Does the device ship with easily guessable default usernames and passwords that need to be changed immediately? </a:t>
          </a:r>
          <a:endParaRPr lang="en-US"/>
        </a:p>
      </dgm:t>
    </dgm:pt>
    <dgm:pt modelId="{F4E3D8C1-8973-4A4D-9DD0-1054FD8E0338}" type="parTrans" cxnId="{E8EDED56-1E6D-4605-B7C8-26C37472A712}">
      <dgm:prSet/>
      <dgm:spPr/>
      <dgm:t>
        <a:bodyPr/>
        <a:lstStyle/>
        <a:p>
          <a:endParaRPr lang="en-US"/>
        </a:p>
      </dgm:t>
    </dgm:pt>
    <dgm:pt modelId="{0B87C00C-5894-431A-8CDC-03944DEF4828}" type="sibTrans" cxnId="{E8EDED56-1E6D-4605-B7C8-26C37472A712}">
      <dgm:prSet/>
      <dgm:spPr/>
      <dgm:t>
        <a:bodyPr/>
        <a:lstStyle/>
        <a:p>
          <a:endParaRPr lang="en-US"/>
        </a:p>
      </dgm:t>
    </dgm:pt>
    <dgm:pt modelId="{54E932D8-5005-4C75-8A36-A671FA58A43A}">
      <dgm:prSet/>
      <dgm:spPr/>
      <dgm:t>
        <a:bodyPr/>
        <a:lstStyle/>
        <a:p>
          <a:r>
            <a:rPr lang="en-US" b="1" i="0" baseline="0"/>
            <a:t>Regular Updates:</a:t>
          </a:r>
          <a:r>
            <a:rPr lang="en-US" b="0" i="0" baseline="0"/>
            <a:t> How easy is it to keep the device's firmware and software updated with the latest security patches? </a:t>
          </a:r>
          <a:endParaRPr lang="en-US"/>
        </a:p>
      </dgm:t>
    </dgm:pt>
    <dgm:pt modelId="{EAD06A68-99C2-466E-83F4-CD5ADED0E24F}" type="parTrans" cxnId="{4BA536F0-1523-4C86-BA38-E65C8F62ECC6}">
      <dgm:prSet/>
      <dgm:spPr/>
      <dgm:t>
        <a:bodyPr/>
        <a:lstStyle/>
        <a:p>
          <a:endParaRPr lang="en-US"/>
        </a:p>
      </dgm:t>
    </dgm:pt>
    <dgm:pt modelId="{9454FD51-5AFC-4F08-8A09-76F94B810A7E}" type="sibTrans" cxnId="{4BA536F0-1523-4C86-BA38-E65C8F62ECC6}">
      <dgm:prSet/>
      <dgm:spPr/>
      <dgm:t>
        <a:bodyPr/>
        <a:lstStyle/>
        <a:p>
          <a:endParaRPr lang="en-US"/>
        </a:p>
      </dgm:t>
    </dgm:pt>
    <dgm:pt modelId="{C1A39113-5D42-4FE3-A89B-AA059DA96CBF}">
      <dgm:prSet/>
      <dgm:spPr/>
      <dgm:t>
        <a:bodyPr/>
        <a:lstStyle/>
        <a:p>
          <a:r>
            <a:rPr lang="en-US" b="1" i="0" baseline="0"/>
            <a:t>Logging and Auditing:</a:t>
          </a:r>
          <a:r>
            <a:rPr lang="en-US" b="0" i="0" baseline="0"/>
            <a:t> Does the device provide adequate logging capabilities for security monitoring and incident response? </a:t>
          </a:r>
          <a:endParaRPr lang="en-US"/>
        </a:p>
      </dgm:t>
    </dgm:pt>
    <dgm:pt modelId="{528CDEA4-4B3B-4996-B027-DC427ED2A9C4}" type="parTrans" cxnId="{EF1C2132-68D2-4424-B8FD-FB914787FBC6}">
      <dgm:prSet/>
      <dgm:spPr/>
      <dgm:t>
        <a:bodyPr/>
        <a:lstStyle/>
        <a:p>
          <a:endParaRPr lang="en-US"/>
        </a:p>
      </dgm:t>
    </dgm:pt>
    <dgm:pt modelId="{D2987DC5-3B67-409F-81E2-A809B6681FFA}" type="sibTrans" cxnId="{EF1C2132-68D2-4424-B8FD-FB914787FBC6}">
      <dgm:prSet/>
      <dgm:spPr/>
      <dgm:t>
        <a:bodyPr/>
        <a:lstStyle/>
        <a:p>
          <a:endParaRPr lang="en-US"/>
        </a:p>
      </dgm:t>
    </dgm:pt>
    <dgm:pt modelId="{0B1781EC-B011-4CE8-8E59-145E5776885F}" type="pres">
      <dgm:prSet presAssocID="{BA35917A-10B2-406D-9E70-B51425E7A623}" presName="linear" presStyleCnt="0">
        <dgm:presLayoutVars>
          <dgm:animLvl val="lvl"/>
          <dgm:resizeHandles val="exact"/>
        </dgm:presLayoutVars>
      </dgm:prSet>
      <dgm:spPr/>
    </dgm:pt>
    <dgm:pt modelId="{D8B432F8-3A5E-470F-9E47-BEB26852BF22}" type="pres">
      <dgm:prSet presAssocID="{C6BA0A86-1DAA-4D13-A0C2-62C62D07B755}" presName="parentText" presStyleLbl="node1" presStyleIdx="0" presStyleCnt="8">
        <dgm:presLayoutVars>
          <dgm:chMax val="0"/>
          <dgm:bulletEnabled val="1"/>
        </dgm:presLayoutVars>
      </dgm:prSet>
      <dgm:spPr/>
    </dgm:pt>
    <dgm:pt modelId="{6D6AA279-41FD-4A8C-B37D-500077D49ADE}" type="pres">
      <dgm:prSet presAssocID="{BC202AE7-C5B9-4068-920C-13821B7AB713}" presName="spacer" presStyleCnt="0"/>
      <dgm:spPr/>
    </dgm:pt>
    <dgm:pt modelId="{E1E8DB5C-AA05-4D98-9905-04A3F4ED6A71}" type="pres">
      <dgm:prSet presAssocID="{88F580A4-BA15-434E-9C6F-4CB52FAB8E60}" presName="parentText" presStyleLbl="node1" presStyleIdx="1" presStyleCnt="8">
        <dgm:presLayoutVars>
          <dgm:chMax val="0"/>
          <dgm:bulletEnabled val="1"/>
        </dgm:presLayoutVars>
      </dgm:prSet>
      <dgm:spPr/>
    </dgm:pt>
    <dgm:pt modelId="{05C65E22-9B8F-4FB0-8246-A2099B9577B5}" type="pres">
      <dgm:prSet presAssocID="{C4671E29-65D1-4A33-9DEC-2F473CB872AA}" presName="spacer" presStyleCnt="0"/>
      <dgm:spPr/>
    </dgm:pt>
    <dgm:pt modelId="{BEA83307-8F33-424F-9435-CA6DE69ECC6F}" type="pres">
      <dgm:prSet presAssocID="{6CB906C6-454D-4BC0-9588-460FE27A1C98}" presName="parentText" presStyleLbl="node1" presStyleIdx="2" presStyleCnt="8">
        <dgm:presLayoutVars>
          <dgm:chMax val="0"/>
          <dgm:bulletEnabled val="1"/>
        </dgm:presLayoutVars>
      </dgm:prSet>
      <dgm:spPr/>
    </dgm:pt>
    <dgm:pt modelId="{5AF4E657-4108-419E-AF86-BB7949A8E981}" type="pres">
      <dgm:prSet presAssocID="{8A0381A6-128C-4862-ADB5-448FBCA33948}" presName="spacer" presStyleCnt="0"/>
      <dgm:spPr/>
    </dgm:pt>
    <dgm:pt modelId="{D738F6EB-737D-4F8D-BF99-3A3CE33D98BD}" type="pres">
      <dgm:prSet presAssocID="{A147C449-9B86-4EDE-8F07-508D107104AB}" presName="parentText" presStyleLbl="node1" presStyleIdx="3" presStyleCnt="8">
        <dgm:presLayoutVars>
          <dgm:chMax val="0"/>
          <dgm:bulletEnabled val="1"/>
        </dgm:presLayoutVars>
      </dgm:prSet>
      <dgm:spPr/>
    </dgm:pt>
    <dgm:pt modelId="{66863278-A9F7-4C75-8D67-41613D70DC41}" type="pres">
      <dgm:prSet presAssocID="{5DA51F2A-9872-48F5-8110-878E83AFECE9}" presName="spacer" presStyleCnt="0"/>
      <dgm:spPr/>
    </dgm:pt>
    <dgm:pt modelId="{CA185881-0782-44F6-82D0-B587E70D5BF3}" type="pres">
      <dgm:prSet presAssocID="{85737BC0-2D9F-4F86-8345-AF3DC540F327}" presName="parentText" presStyleLbl="node1" presStyleIdx="4" presStyleCnt="8">
        <dgm:presLayoutVars>
          <dgm:chMax val="0"/>
          <dgm:bulletEnabled val="1"/>
        </dgm:presLayoutVars>
      </dgm:prSet>
      <dgm:spPr/>
    </dgm:pt>
    <dgm:pt modelId="{17E3DE69-125C-49A6-B716-C417F27CA854}" type="pres">
      <dgm:prSet presAssocID="{03AD2CFE-9CF3-4A38-A355-A34F6D871F19}" presName="spacer" presStyleCnt="0"/>
      <dgm:spPr/>
    </dgm:pt>
    <dgm:pt modelId="{0F0232CF-0CFE-47F9-AB6B-1468A04A1E3E}" type="pres">
      <dgm:prSet presAssocID="{A6E3F3E4-BD1D-4A42-BD10-A9DD29BFE582}" presName="parentText" presStyleLbl="node1" presStyleIdx="5" presStyleCnt="8">
        <dgm:presLayoutVars>
          <dgm:chMax val="0"/>
          <dgm:bulletEnabled val="1"/>
        </dgm:presLayoutVars>
      </dgm:prSet>
      <dgm:spPr/>
    </dgm:pt>
    <dgm:pt modelId="{3832471B-AEE3-42B6-89A5-2185310F692B}" type="pres">
      <dgm:prSet presAssocID="{0B87C00C-5894-431A-8CDC-03944DEF4828}" presName="spacer" presStyleCnt="0"/>
      <dgm:spPr/>
    </dgm:pt>
    <dgm:pt modelId="{E181F030-FCFE-40C2-B5E7-F1E52C0D3B7B}" type="pres">
      <dgm:prSet presAssocID="{54E932D8-5005-4C75-8A36-A671FA58A43A}" presName="parentText" presStyleLbl="node1" presStyleIdx="6" presStyleCnt="8">
        <dgm:presLayoutVars>
          <dgm:chMax val="0"/>
          <dgm:bulletEnabled val="1"/>
        </dgm:presLayoutVars>
      </dgm:prSet>
      <dgm:spPr/>
    </dgm:pt>
    <dgm:pt modelId="{118877C8-9404-44F7-997A-BC559BBBC9E6}" type="pres">
      <dgm:prSet presAssocID="{9454FD51-5AFC-4F08-8A09-76F94B810A7E}" presName="spacer" presStyleCnt="0"/>
      <dgm:spPr/>
    </dgm:pt>
    <dgm:pt modelId="{01686D24-A371-4D8E-ADD3-E106AD273A8B}" type="pres">
      <dgm:prSet presAssocID="{C1A39113-5D42-4FE3-A89B-AA059DA96CBF}" presName="parentText" presStyleLbl="node1" presStyleIdx="7" presStyleCnt="8">
        <dgm:presLayoutVars>
          <dgm:chMax val="0"/>
          <dgm:bulletEnabled val="1"/>
        </dgm:presLayoutVars>
      </dgm:prSet>
      <dgm:spPr/>
    </dgm:pt>
  </dgm:ptLst>
  <dgm:cxnLst>
    <dgm:cxn modelId="{39C2A005-308D-403E-87BE-0DECF148FF2B}" type="presOf" srcId="{88F580A4-BA15-434E-9C6F-4CB52FAB8E60}" destId="{E1E8DB5C-AA05-4D98-9905-04A3F4ED6A71}" srcOrd="0" destOrd="0" presId="urn:microsoft.com/office/officeart/2005/8/layout/vList2"/>
    <dgm:cxn modelId="{8D97460E-F6D9-4615-8B7B-C206EAD9F30C}" type="presOf" srcId="{85737BC0-2D9F-4F86-8345-AF3DC540F327}" destId="{CA185881-0782-44F6-82D0-B587E70D5BF3}" srcOrd="0" destOrd="0" presId="urn:microsoft.com/office/officeart/2005/8/layout/vList2"/>
    <dgm:cxn modelId="{5959BF15-C9E3-4379-AE02-BCC138B08376}" srcId="{BA35917A-10B2-406D-9E70-B51425E7A623}" destId="{A147C449-9B86-4EDE-8F07-508D107104AB}" srcOrd="3" destOrd="0" parTransId="{EABFF2C8-17B5-4E90-A5FD-882039DF6C51}" sibTransId="{5DA51F2A-9872-48F5-8110-878E83AFECE9}"/>
    <dgm:cxn modelId="{8963C821-8F80-47BB-9614-FF19BD7F3C53}" type="presOf" srcId="{BA35917A-10B2-406D-9E70-B51425E7A623}" destId="{0B1781EC-B011-4CE8-8E59-145E5776885F}" srcOrd="0" destOrd="0" presId="urn:microsoft.com/office/officeart/2005/8/layout/vList2"/>
    <dgm:cxn modelId="{0ECC0329-8DAF-40AA-8D01-09AB221DC260}" type="presOf" srcId="{A6E3F3E4-BD1D-4A42-BD10-A9DD29BFE582}" destId="{0F0232CF-0CFE-47F9-AB6B-1468A04A1E3E}" srcOrd="0" destOrd="0" presId="urn:microsoft.com/office/officeart/2005/8/layout/vList2"/>
    <dgm:cxn modelId="{EF1C2132-68D2-4424-B8FD-FB914787FBC6}" srcId="{BA35917A-10B2-406D-9E70-B51425E7A623}" destId="{C1A39113-5D42-4FE3-A89B-AA059DA96CBF}" srcOrd="7" destOrd="0" parTransId="{528CDEA4-4B3B-4996-B027-DC427ED2A9C4}" sibTransId="{D2987DC5-3B67-409F-81E2-A809B6681FFA}"/>
    <dgm:cxn modelId="{8720073F-3AA5-46DC-8A89-7B55D22A8D92}" type="presOf" srcId="{6CB906C6-454D-4BC0-9588-460FE27A1C98}" destId="{BEA83307-8F33-424F-9435-CA6DE69ECC6F}" srcOrd="0" destOrd="0" presId="urn:microsoft.com/office/officeart/2005/8/layout/vList2"/>
    <dgm:cxn modelId="{DFAF9767-D599-4D63-B20E-E57E6AA7F010}" srcId="{BA35917A-10B2-406D-9E70-B51425E7A623}" destId="{88F580A4-BA15-434E-9C6F-4CB52FAB8E60}" srcOrd="1" destOrd="0" parTransId="{C063BC2D-0847-444D-83D5-7F843B527E6E}" sibTransId="{C4671E29-65D1-4A33-9DEC-2F473CB872AA}"/>
    <dgm:cxn modelId="{63F35669-630F-45CF-BF19-885A68C31D7A}" srcId="{BA35917A-10B2-406D-9E70-B51425E7A623}" destId="{85737BC0-2D9F-4F86-8345-AF3DC540F327}" srcOrd="4" destOrd="0" parTransId="{57E66C4D-6E35-41C5-B835-F8950D4569E8}" sibTransId="{03AD2CFE-9CF3-4A38-A355-A34F6D871F19}"/>
    <dgm:cxn modelId="{81DA2C4E-2448-4349-AEB3-F29981DDBE83}" type="presOf" srcId="{C1A39113-5D42-4FE3-A89B-AA059DA96CBF}" destId="{01686D24-A371-4D8E-ADD3-E106AD273A8B}" srcOrd="0" destOrd="0" presId="urn:microsoft.com/office/officeart/2005/8/layout/vList2"/>
    <dgm:cxn modelId="{E8EDED56-1E6D-4605-B7C8-26C37472A712}" srcId="{BA35917A-10B2-406D-9E70-B51425E7A623}" destId="{A6E3F3E4-BD1D-4A42-BD10-A9DD29BFE582}" srcOrd="5" destOrd="0" parTransId="{F4E3D8C1-8973-4A4D-9DD0-1054FD8E0338}" sibTransId="{0B87C00C-5894-431A-8CDC-03944DEF4828}"/>
    <dgm:cxn modelId="{084CA679-AF0D-4D09-90F8-F105CCB96287}" type="presOf" srcId="{A147C449-9B86-4EDE-8F07-508D107104AB}" destId="{D738F6EB-737D-4F8D-BF99-3A3CE33D98BD}" srcOrd="0" destOrd="0" presId="urn:microsoft.com/office/officeart/2005/8/layout/vList2"/>
    <dgm:cxn modelId="{9A4FA692-E9F3-4D96-B456-2ED9A208A954}" type="presOf" srcId="{54E932D8-5005-4C75-8A36-A671FA58A43A}" destId="{E181F030-FCFE-40C2-B5E7-F1E52C0D3B7B}" srcOrd="0" destOrd="0" presId="urn:microsoft.com/office/officeart/2005/8/layout/vList2"/>
    <dgm:cxn modelId="{88CB5F9C-A122-43BF-95C1-F25385BC312E}" type="presOf" srcId="{C6BA0A86-1DAA-4D13-A0C2-62C62D07B755}" destId="{D8B432F8-3A5E-470F-9E47-BEB26852BF22}" srcOrd="0" destOrd="0" presId="urn:microsoft.com/office/officeart/2005/8/layout/vList2"/>
    <dgm:cxn modelId="{5E968DC0-9EF9-4D59-9116-C046E074195B}" srcId="{BA35917A-10B2-406D-9E70-B51425E7A623}" destId="{6CB906C6-454D-4BC0-9588-460FE27A1C98}" srcOrd="2" destOrd="0" parTransId="{84837623-5116-4F85-A398-162D2372447E}" sibTransId="{8A0381A6-128C-4862-ADB5-448FBCA33948}"/>
    <dgm:cxn modelId="{424BDFE8-BD62-411D-A3F5-5D7FAF9143F6}" srcId="{BA35917A-10B2-406D-9E70-B51425E7A623}" destId="{C6BA0A86-1DAA-4D13-A0C2-62C62D07B755}" srcOrd="0" destOrd="0" parTransId="{0D19FB28-32BF-4287-BB71-BFEF23B3CCC9}" sibTransId="{BC202AE7-C5B9-4068-920C-13821B7AB713}"/>
    <dgm:cxn modelId="{4BA536F0-1523-4C86-BA38-E65C8F62ECC6}" srcId="{BA35917A-10B2-406D-9E70-B51425E7A623}" destId="{54E932D8-5005-4C75-8A36-A671FA58A43A}" srcOrd="6" destOrd="0" parTransId="{EAD06A68-99C2-466E-83F4-CD5ADED0E24F}" sibTransId="{9454FD51-5AFC-4F08-8A09-76F94B810A7E}"/>
    <dgm:cxn modelId="{FCEA0435-3F12-41A6-9B24-406FF6967F94}" type="presParOf" srcId="{0B1781EC-B011-4CE8-8E59-145E5776885F}" destId="{D8B432F8-3A5E-470F-9E47-BEB26852BF22}" srcOrd="0" destOrd="0" presId="urn:microsoft.com/office/officeart/2005/8/layout/vList2"/>
    <dgm:cxn modelId="{DDAC0C89-60CA-4E00-B913-33F81D8B3100}" type="presParOf" srcId="{0B1781EC-B011-4CE8-8E59-145E5776885F}" destId="{6D6AA279-41FD-4A8C-B37D-500077D49ADE}" srcOrd="1" destOrd="0" presId="urn:microsoft.com/office/officeart/2005/8/layout/vList2"/>
    <dgm:cxn modelId="{2BFF365E-2625-4EF3-A48C-D6969B06FFF9}" type="presParOf" srcId="{0B1781EC-B011-4CE8-8E59-145E5776885F}" destId="{E1E8DB5C-AA05-4D98-9905-04A3F4ED6A71}" srcOrd="2" destOrd="0" presId="urn:microsoft.com/office/officeart/2005/8/layout/vList2"/>
    <dgm:cxn modelId="{9FBC1F7D-0FF2-4C00-8034-76E2821BEEDC}" type="presParOf" srcId="{0B1781EC-B011-4CE8-8E59-145E5776885F}" destId="{05C65E22-9B8F-4FB0-8246-A2099B9577B5}" srcOrd="3" destOrd="0" presId="urn:microsoft.com/office/officeart/2005/8/layout/vList2"/>
    <dgm:cxn modelId="{EF9ED29B-478E-401C-B265-DB9DEEFD5E11}" type="presParOf" srcId="{0B1781EC-B011-4CE8-8E59-145E5776885F}" destId="{BEA83307-8F33-424F-9435-CA6DE69ECC6F}" srcOrd="4" destOrd="0" presId="urn:microsoft.com/office/officeart/2005/8/layout/vList2"/>
    <dgm:cxn modelId="{7FDA2E0E-77C4-410D-A58B-B11CAA971AC5}" type="presParOf" srcId="{0B1781EC-B011-4CE8-8E59-145E5776885F}" destId="{5AF4E657-4108-419E-AF86-BB7949A8E981}" srcOrd="5" destOrd="0" presId="urn:microsoft.com/office/officeart/2005/8/layout/vList2"/>
    <dgm:cxn modelId="{E6D37011-19E1-4A44-92E6-F9C83C8D4BF4}" type="presParOf" srcId="{0B1781EC-B011-4CE8-8E59-145E5776885F}" destId="{D738F6EB-737D-4F8D-BF99-3A3CE33D98BD}" srcOrd="6" destOrd="0" presId="urn:microsoft.com/office/officeart/2005/8/layout/vList2"/>
    <dgm:cxn modelId="{6BEF8E45-83AD-4060-8C62-660EA1ED0FBC}" type="presParOf" srcId="{0B1781EC-B011-4CE8-8E59-145E5776885F}" destId="{66863278-A9F7-4C75-8D67-41613D70DC41}" srcOrd="7" destOrd="0" presId="urn:microsoft.com/office/officeart/2005/8/layout/vList2"/>
    <dgm:cxn modelId="{26245EE7-895A-4A01-8573-0D7BF9EEC590}" type="presParOf" srcId="{0B1781EC-B011-4CE8-8E59-145E5776885F}" destId="{CA185881-0782-44F6-82D0-B587E70D5BF3}" srcOrd="8" destOrd="0" presId="urn:microsoft.com/office/officeart/2005/8/layout/vList2"/>
    <dgm:cxn modelId="{01507819-8B3E-45A3-97E5-051A5FE74208}" type="presParOf" srcId="{0B1781EC-B011-4CE8-8E59-145E5776885F}" destId="{17E3DE69-125C-49A6-B716-C417F27CA854}" srcOrd="9" destOrd="0" presId="urn:microsoft.com/office/officeart/2005/8/layout/vList2"/>
    <dgm:cxn modelId="{46CF19D2-5B0D-48D9-88DA-384A9AC1B7EE}" type="presParOf" srcId="{0B1781EC-B011-4CE8-8E59-145E5776885F}" destId="{0F0232CF-0CFE-47F9-AB6B-1468A04A1E3E}" srcOrd="10" destOrd="0" presId="urn:microsoft.com/office/officeart/2005/8/layout/vList2"/>
    <dgm:cxn modelId="{2D99A38B-00C9-40F0-BE80-FBC31A255C4C}" type="presParOf" srcId="{0B1781EC-B011-4CE8-8E59-145E5776885F}" destId="{3832471B-AEE3-42B6-89A5-2185310F692B}" srcOrd="11" destOrd="0" presId="urn:microsoft.com/office/officeart/2005/8/layout/vList2"/>
    <dgm:cxn modelId="{1820C6C8-FD7E-4F4D-B159-AB472ECD83F0}" type="presParOf" srcId="{0B1781EC-B011-4CE8-8E59-145E5776885F}" destId="{E181F030-FCFE-40C2-B5E7-F1E52C0D3B7B}" srcOrd="12" destOrd="0" presId="urn:microsoft.com/office/officeart/2005/8/layout/vList2"/>
    <dgm:cxn modelId="{A86A4B73-9295-4BEA-B052-3BB14FB03343}" type="presParOf" srcId="{0B1781EC-B011-4CE8-8E59-145E5776885F}" destId="{118877C8-9404-44F7-997A-BC559BBBC9E6}" srcOrd="13" destOrd="0" presId="urn:microsoft.com/office/officeart/2005/8/layout/vList2"/>
    <dgm:cxn modelId="{66CB7827-7508-4848-A51E-0A9C74CC0DF1}" type="presParOf" srcId="{0B1781EC-B011-4CE8-8E59-145E5776885F}" destId="{01686D24-A371-4D8E-ADD3-E106AD273A8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5C689-C543-412C-9126-B6F0927DDB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BA0C1DD-5728-4231-ADF1-EF853BECC76A}">
      <dgm:prSet/>
      <dgm:spPr/>
      <dgm:t>
        <a:bodyPr/>
        <a:lstStyle/>
        <a:p>
          <a:r>
            <a:rPr lang="en-US" b="1" i="0" baseline="0"/>
            <a:t>Bandwidth Requirements:</a:t>
          </a:r>
          <a:r>
            <a:rPr lang="en-US" b="0" i="0" baseline="0"/>
            <a:t> Can the existing network infrastructure handle the device's video and audio streams without causing congestion, latency, or packet loss for other network traffic? Videoconferencing is highly sensitive to these issues. </a:t>
          </a:r>
          <a:endParaRPr lang="en-US"/>
        </a:p>
      </dgm:t>
    </dgm:pt>
    <dgm:pt modelId="{A6BB51CA-E31F-4AAF-9801-43C50A11F917}" type="parTrans" cxnId="{B2B1A665-F5F0-4FF1-8758-D7B40A4EF4E5}">
      <dgm:prSet/>
      <dgm:spPr/>
      <dgm:t>
        <a:bodyPr/>
        <a:lstStyle/>
        <a:p>
          <a:endParaRPr lang="en-US"/>
        </a:p>
      </dgm:t>
    </dgm:pt>
    <dgm:pt modelId="{1A4B70F8-A951-4918-BEA8-716C6900A87B}" type="sibTrans" cxnId="{B2B1A665-F5F0-4FF1-8758-D7B40A4EF4E5}">
      <dgm:prSet/>
      <dgm:spPr/>
      <dgm:t>
        <a:bodyPr/>
        <a:lstStyle/>
        <a:p>
          <a:endParaRPr lang="en-US"/>
        </a:p>
      </dgm:t>
    </dgm:pt>
    <dgm:pt modelId="{60BC848B-E8F8-4E8F-9A6D-BD657DC35F6A}">
      <dgm:prSet/>
      <dgm:spPr/>
      <dgm:t>
        <a:bodyPr/>
        <a:lstStyle/>
        <a:p>
          <a:r>
            <a:rPr lang="en-US" b="1" i="0" baseline="0"/>
            <a:t>Latency and Jitter:</a:t>
          </a:r>
          <a:r>
            <a:rPr lang="en-US" b="0" i="0" baseline="0"/>
            <a:t> How much delay and variation in delay will the device introduce? High latency or jitter can lead to choppy video, audio sync issues, and generally poor meeting experiences. </a:t>
          </a:r>
          <a:endParaRPr lang="en-US"/>
        </a:p>
      </dgm:t>
    </dgm:pt>
    <dgm:pt modelId="{F4E4BA1F-143A-417A-A53F-4746A42A70A3}" type="parTrans" cxnId="{F2E8B156-F541-45BB-A819-A399D20714AC}">
      <dgm:prSet/>
      <dgm:spPr/>
      <dgm:t>
        <a:bodyPr/>
        <a:lstStyle/>
        <a:p>
          <a:endParaRPr lang="en-US"/>
        </a:p>
      </dgm:t>
    </dgm:pt>
    <dgm:pt modelId="{9B0F9CF2-6E2B-4283-8587-A22FD639814C}" type="sibTrans" cxnId="{F2E8B156-F541-45BB-A819-A399D20714AC}">
      <dgm:prSet/>
      <dgm:spPr/>
      <dgm:t>
        <a:bodyPr/>
        <a:lstStyle/>
        <a:p>
          <a:endParaRPr lang="en-US"/>
        </a:p>
      </dgm:t>
    </dgm:pt>
    <dgm:pt modelId="{C7FEE989-F6F9-47C2-B9A7-8A3F5D5E9F3C}">
      <dgm:prSet/>
      <dgm:spPr/>
      <dgm:t>
        <a:bodyPr/>
        <a:lstStyle/>
        <a:p>
          <a:r>
            <a:rPr lang="en-US" b="1" i="0" baseline="0"/>
            <a:t>Network Congestion:</a:t>
          </a:r>
          <a:r>
            <a:rPr lang="en-US" b="0" i="0" baseline="0"/>
            <a:t> Will the new device exacerbate existing network congestion or introduce new bottlenecks? </a:t>
          </a:r>
          <a:endParaRPr lang="en-US"/>
        </a:p>
      </dgm:t>
    </dgm:pt>
    <dgm:pt modelId="{E025EED9-5BDC-40BC-A36A-3DA540DD04A6}" type="parTrans" cxnId="{B3EC6DF2-6EC9-4430-9689-6FB999A76968}">
      <dgm:prSet/>
      <dgm:spPr/>
      <dgm:t>
        <a:bodyPr/>
        <a:lstStyle/>
        <a:p>
          <a:endParaRPr lang="en-US"/>
        </a:p>
      </dgm:t>
    </dgm:pt>
    <dgm:pt modelId="{BC43340C-D125-4410-B9DD-BB9A478CE9EE}" type="sibTrans" cxnId="{B3EC6DF2-6EC9-4430-9689-6FB999A76968}">
      <dgm:prSet/>
      <dgm:spPr/>
      <dgm:t>
        <a:bodyPr/>
        <a:lstStyle/>
        <a:p>
          <a:endParaRPr lang="en-US"/>
        </a:p>
      </dgm:t>
    </dgm:pt>
    <dgm:pt modelId="{9ED97F10-F9A1-4067-84A9-16FEFA201FBF}">
      <dgm:prSet/>
      <dgm:spPr/>
      <dgm:t>
        <a:bodyPr/>
        <a:lstStyle/>
        <a:p>
          <a:r>
            <a:rPr lang="en-US" b="1" i="0" baseline="0"/>
            <a:t>Quality of Service (QoS):</a:t>
          </a:r>
          <a:r>
            <a:rPr lang="en-US" b="0" i="0" baseline="0"/>
            <a:t> Does the device support QoS mechanisms (e.g., DSCP tagging) to prioritize videoconferencing traffic over less time-sensitive data? IT will want to ensure proper QoS configuration. </a:t>
          </a:r>
          <a:endParaRPr lang="en-US"/>
        </a:p>
      </dgm:t>
    </dgm:pt>
    <dgm:pt modelId="{C75C09FA-862E-4AB9-B6EF-4AC2C2DB11F4}" type="parTrans" cxnId="{4E25EFA3-8E8D-46EA-92B0-4434EF739F2E}">
      <dgm:prSet/>
      <dgm:spPr/>
      <dgm:t>
        <a:bodyPr/>
        <a:lstStyle/>
        <a:p>
          <a:endParaRPr lang="en-US"/>
        </a:p>
      </dgm:t>
    </dgm:pt>
    <dgm:pt modelId="{1DA7AE10-36D9-4878-8750-8318795FA29C}" type="sibTrans" cxnId="{4E25EFA3-8E8D-46EA-92B0-4434EF739F2E}">
      <dgm:prSet/>
      <dgm:spPr/>
      <dgm:t>
        <a:bodyPr/>
        <a:lstStyle/>
        <a:p>
          <a:endParaRPr lang="en-US"/>
        </a:p>
      </dgm:t>
    </dgm:pt>
    <dgm:pt modelId="{E30A47C8-C17C-4C11-A93C-7E4B2B9E6A51}">
      <dgm:prSet/>
      <dgm:spPr/>
      <dgm:t>
        <a:bodyPr/>
        <a:lstStyle/>
        <a:p>
          <a:r>
            <a:rPr lang="en-US" b="1" i="0" baseline="0"/>
            <a:t>Wired vs. Wireless:</a:t>
          </a:r>
          <a:r>
            <a:rPr lang="en-US" b="0" i="0" baseline="0"/>
            <a:t> Is it a wired or wireless device? If wireless, IT will consider Wi-Fi signal strength, potential interference, and the impact on overall wireless network performance. Wired connections are generally preferred for videoconferencing due to their stability. </a:t>
          </a:r>
          <a:endParaRPr lang="en-US"/>
        </a:p>
      </dgm:t>
    </dgm:pt>
    <dgm:pt modelId="{8FA103FD-89D4-415C-808A-D0E05CF0DAE0}" type="parTrans" cxnId="{A48AA9F8-5E0F-4F73-B373-D1024D6248AF}">
      <dgm:prSet/>
      <dgm:spPr/>
      <dgm:t>
        <a:bodyPr/>
        <a:lstStyle/>
        <a:p>
          <a:endParaRPr lang="en-US"/>
        </a:p>
      </dgm:t>
    </dgm:pt>
    <dgm:pt modelId="{A5E8436B-4C07-49D0-9657-9315B6B09739}" type="sibTrans" cxnId="{A48AA9F8-5E0F-4F73-B373-D1024D6248AF}">
      <dgm:prSet/>
      <dgm:spPr/>
      <dgm:t>
        <a:bodyPr/>
        <a:lstStyle/>
        <a:p>
          <a:endParaRPr lang="en-US"/>
        </a:p>
      </dgm:t>
    </dgm:pt>
    <dgm:pt modelId="{AD5437BD-68B5-410F-B4EF-6936FDA45357}">
      <dgm:prSet/>
      <dgm:spPr/>
      <dgm:t>
        <a:bodyPr/>
        <a:lstStyle/>
        <a:p>
          <a:r>
            <a:rPr lang="en-US" b="1" i="0" baseline="0"/>
            <a:t>Network Hardware Compatibility:</a:t>
          </a:r>
          <a:r>
            <a:rPr lang="en-US" b="0" i="0" baseline="0"/>
            <a:t> Is the device compatible with existing routers, switches, firewalls, and other network infrastructure? </a:t>
          </a:r>
          <a:endParaRPr lang="en-US"/>
        </a:p>
      </dgm:t>
    </dgm:pt>
    <dgm:pt modelId="{6554674A-833E-4891-AA95-A6B04289DE5E}" type="parTrans" cxnId="{9EE91791-9F1C-4697-A1C1-2E683C475D77}">
      <dgm:prSet/>
      <dgm:spPr/>
      <dgm:t>
        <a:bodyPr/>
        <a:lstStyle/>
        <a:p>
          <a:endParaRPr lang="en-US"/>
        </a:p>
      </dgm:t>
    </dgm:pt>
    <dgm:pt modelId="{BE4DFEF8-6A52-44E9-8C60-DE81F1880442}" type="sibTrans" cxnId="{9EE91791-9F1C-4697-A1C1-2E683C475D77}">
      <dgm:prSet/>
      <dgm:spPr/>
      <dgm:t>
        <a:bodyPr/>
        <a:lstStyle/>
        <a:p>
          <a:endParaRPr lang="en-US"/>
        </a:p>
      </dgm:t>
    </dgm:pt>
    <dgm:pt modelId="{9F3F3E11-7135-442A-849A-35321EE959D0}" type="pres">
      <dgm:prSet presAssocID="{3095C689-C543-412C-9126-B6F0927DDBC7}" presName="linear" presStyleCnt="0">
        <dgm:presLayoutVars>
          <dgm:animLvl val="lvl"/>
          <dgm:resizeHandles val="exact"/>
        </dgm:presLayoutVars>
      </dgm:prSet>
      <dgm:spPr/>
    </dgm:pt>
    <dgm:pt modelId="{21E246F4-535A-46A0-B753-DE7692C815CB}" type="pres">
      <dgm:prSet presAssocID="{2BA0C1DD-5728-4231-ADF1-EF853BECC76A}" presName="parentText" presStyleLbl="node1" presStyleIdx="0" presStyleCnt="6">
        <dgm:presLayoutVars>
          <dgm:chMax val="0"/>
          <dgm:bulletEnabled val="1"/>
        </dgm:presLayoutVars>
      </dgm:prSet>
      <dgm:spPr/>
    </dgm:pt>
    <dgm:pt modelId="{0882B2DE-973C-4612-9440-C75549B6D618}" type="pres">
      <dgm:prSet presAssocID="{1A4B70F8-A951-4918-BEA8-716C6900A87B}" presName="spacer" presStyleCnt="0"/>
      <dgm:spPr/>
    </dgm:pt>
    <dgm:pt modelId="{C130201D-73A6-49A3-99F9-5E0BCE7003BD}" type="pres">
      <dgm:prSet presAssocID="{60BC848B-E8F8-4E8F-9A6D-BD657DC35F6A}" presName="parentText" presStyleLbl="node1" presStyleIdx="1" presStyleCnt="6">
        <dgm:presLayoutVars>
          <dgm:chMax val="0"/>
          <dgm:bulletEnabled val="1"/>
        </dgm:presLayoutVars>
      </dgm:prSet>
      <dgm:spPr/>
    </dgm:pt>
    <dgm:pt modelId="{0DA2642C-F5B6-43CB-9B19-FA5B642D895C}" type="pres">
      <dgm:prSet presAssocID="{9B0F9CF2-6E2B-4283-8587-A22FD639814C}" presName="spacer" presStyleCnt="0"/>
      <dgm:spPr/>
    </dgm:pt>
    <dgm:pt modelId="{08F0B42E-3AC8-4036-980E-2A2EBF1413A3}" type="pres">
      <dgm:prSet presAssocID="{C7FEE989-F6F9-47C2-B9A7-8A3F5D5E9F3C}" presName="parentText" presStyleLbl="node1" presStyleIdx="2" presStyleCnt="6">
        <dgm:presLayoutVars>
          <dgm:chMax val="0"/>
          <dgm:bulletEnabled val="1"/>
        </dgm:presLayoutVars>
      </dgm:prSet>
      <dgm:spPr/>
    </dgm:pt>
    <dgm:pt modelId="{BB75F1C2-C29D-4B22-BB68-FE61F3FA7E7A}" type="pres">
      <dgm:prSet presAssocID="{BC43340C-D125-4410-B9DD-BB9A478CE9EE}" presName="spacer" presStyleCnt="0"/>
      <dgm:spPr/>
    </dgm:pt>
    <dgm:pt modelId="{6B0973AE-8751-47C1-8A1E-0B9F277B2BE3}" type="pres">
      <dgm:prSet presAssocID="{9ED97F10-F9A1-4067-84A9-16FEFA201FBF}" presName="parentText" presStyleLbl="node1" presStyleIdx="3" presStyleCnt="6">
        <dgm:presLayoutVars>
          <dgm:chMax val="0"/>
          <dgm:bulletEnabled val="1"/>
        </dgm:presLayoutVars>
      </dgm:prSet>
      <dgm:spPr/>
    </dgm:pt>
    <dgm:pt modelId="{00D45412-549A-4597-8E05-B2D569428208}" type="pres">
      <dgm:prSet presAssocID="{1DA7AE10-36D9-4878-8750-8318795FA29C}" presName="spacer" presStyleCnt="0"/>
      <dgm:spPr/>
    </dgm:pt>
    <dgm:pt modelId="{2B4D2824-C641-4817-950C-D8C4E34E4932}" type="pres">
      <dgm:prSet presAssocID="{E30A47C8-C17C-4C11-A93C-7E4B2B9E6A51}" presName="parentText" presStyleLbl="node1" presStyleIdx="4" presStyleCnt="6">
        <dgm:presLayoutVars>
          <dgm:chMax val="0"/>
          <dgm:bulletEnabled val="1"/>
        </dgm:presLayoutVars>
      </dgm:prSet>
      <dgm:spPr/>
    </dgm:pt>
    <dgm:pt modelId="{703B5E1C-16C3-4F8E-BB38-E368AA9BAA0D}" type="pres">
      <dgm:prSet presAssocID="{A5E8436B-4C07-49D0-9657-9315B6B09739}" presName="spacer" presStyleCnt="0"/>
      <dgm:spPr/>
    </dgm:pt>
    <dgm:pt modelId="{70E78509-E0DC-4DCF-915A-0B26A6CAEA4C}" type="pres">
      <dgm:prSet presAssocID="{AD5437BD-68B5-410F-B4EF-6936FDA45357}" presName="parentText" presStyleLbl="node1" presStyleIdx="5" presStyleCnt="6">
        <dgm:presLayoutVars>
          <dgm:chMax val="0"/>
          <dgm:bulletEnabled val="1"/>
        </dgm:presLayoutVars>
      </dgm:prSet>
      <dgm:spPr/>
    </dgm:pt>
  </dgm:ptLst>
  <dgm:cxnLst>
    <dgm:cxn modelId="{6328A92B-5320-49B3-9A1D-244966EC2BAF}" type="presOf" srcId="{2BA0C1DD-5728-4231-ADF1-EF853BECC76A}" destId="{21E246F4-535A-46A0-B753-DE7692C815CB}" srcOrd="0" destOrd="0" presId="urn:microsoft.com/office/officeart/2005/8/layout/vList2"/>
    <dgm:cxn modelId="{29B69F3C-7E19-4DC2-A92D-6F1508DEBFA7}" type="presOf" srcId="{3095C689-C543-412C-9126-B6F0927DDBC7}" destId="{9F3F3E11-7135-442A-849A-35321EE959D0}" srcOrd="0" destOrd="0" presId="urn:microsoft.com/office/officeart/2005/8/layout/vList2"/>
    <dgm:cxn modelId="{B2B1A665-F5F0-4FF1-8758-D7B40A4EF4E5}" srcId="{3095C689-C543-412C-9126-B6F0927DDBC7}" destId="{2BA0C1DD-5728-4231-ADF1-EF853BECC76A}" srcOrd="0" destOrd="0" parTransId="{A6BB51CA-E31F-4AAF-9801-43C50A11F917}" sibTransId="{1A4B70F8-A951-4918-BEA8-716C6900A87B}"/>
    <dgm:cxn modelId="{462B5346-B087-4F61-A9FA-E858711F69D7}" type="presOf" srcId="{AD5437BD-68B5-410F-B4EF-6936FDA45357}" destId="{70E78509-E0DC-4DCF-915A-0B26A6CAEA4C}" srcOrd="0" destOrd="0" presId="urn:microsoft.com/office/officeart/2005/8/layout/vList2"/>
    <dgm:cxn modelId="{BEAC9F6C-37CA-4DFE-B40A-641985136E6D}" type="presOf" srcId="{E30A47C8-C17C-4C11-A93C-7E4B2B9E6A51}" destId="{2B4D2824-C641-4817-950C-D8C4E34E4932}" srcOrd="0" destOrd="0" presId="urn:microsoft.com/office/officeart/2005/8/layout/vList2"/>
    <dgm:cxn modelId="{08DDAA4D-3187-4115-AAFF-F53CFC511D86}" type="presOf" srcId="{9ED97F10-F9A1-4067-84A9-16FEFA201FBF}" destId="{6B0973AE-8751-47C1-8A1E-0B9F277B2BE3}" srcOrd="0" destOrd="0" presId="urn:microsoft.com/office/officeart/2005/8/layout/vList2"/>
    <dgm:cxn modelId="{F2E8B156-F541-45BB-A819-A399D20714AC}" srcId="{3095C689-C543-412C-9126-B6F0927DDBC7}" destId="{60BC848B-E8F8-4E8F-9A6D-BD657DC35F6A}" srcOrd="1" destOrd="0" parTransId="{F4E4BA1F-143A-417A-A53F-4746A42A70A3}" sibTransId="{9B0F9CF2-6E2B-4283-8587-A22FD639814C}"/>
    <dgm:cxn modelId="{9EE91791-9F1C-4697-A1C1-2E683C475D77}" srcId="{3095C689-C543-412C-9126-B6F0927DDBC7}" destId="{AD5437BD-68B5-410F-B4EF-6936FDA45357}" srcOrd="5" destOrd="0" parTransId="{6554674A-833E-4891-AA95-A6B04289DE5E}" sibTransId="{BE4DFEF8-6A52-44E9-8C60-DE81F1880442}"/>
    <dgm:cxn modelId="{4E25EFA3-8E8D-46EA-92B0-4434EF739F2E}" srcId="{3095C689-C543-412C-9126-B6F0927DDBC7}" destId="{9ED97F10-F9A1-4067-84A9-16FEFA201FBF}" srcOrd="3" destOrd="0" parTransId="{C75C09FA-862E-4AB9-B6EF-4AC2C2DB11F4}" sibTransId="{1DA7AE10-36D9-4878-8750-8318795FA29C}"/>
    <dgm:cxn modelId="{C82B1EA8-36B5-4BF1-BE23-1EBEB31C7591}" type="presOf" srcId="{C7FEE989-F6F9-47C2-B9A7-8A3F5D5E9F3C}" destId="{08F0B42E-3AC8-4036-980E-2A2EBF1413A3}" srcOrd="0" destOrd="0" presId="urn:microsoft.com/office/officeart/2005/8/layout/vList2"/>
    <dgm:cxn modelId="{98E907C4-B688-4FFB-9F44-D4C23A6FE210}" type="presOf" srcId="{60BC848B-E8F8-4E8F-9A6D-BD657DC35F6A}" destId="{C130201D-73A6-49A3-99F9-5E0BCE7003BD}" srcOrd="0" destOrd="0" presId="urn:microsoft.com/office/officeart/2005/8/layout/vList2"/>
    <dgm:cxn modelId="{B3EC6DF2-6EC9-4430-9689-6FB999A76968}" srcId="{3095C689-C543-412C-9126-B6F0927DDBC7}" destId="{C7FEE989-F6F9-47C2-B9A7-8A3F5D5E9F3C}" srcOrd="2" destOrd="0" parTransId="{E025EED9-5BDC-40BC-A36A-3DA540DD04A6}" sibTransId="{BC43340C-D125-4410-B9DD-BB9A478CE9EE}"/>
    <dgm:cxn modelId="{A48AA9F8-5E0F-4F73-B373-D1024D6248AF}" srcId="{3095C689-C543-412C-9126-B6F0927DDBC7}" destId="{E30A47C8-C17C-4C11-A93C-7E4B2B9E6A51}" srcOrd="4" destOrd="0" parTransId="{8FA103FD-89D4-415C-808A-D0E05CF0DAE0}" sibTransId="{A5E8436B-4C07-49D0-9657-9315B6B09739}"/>
    <dgm:cxn modelId="{E827D247-640C-4EFB-AF05-260567F5BE51}" type="presParOf" srcId="{9F3F3E11-7135-442A-849A-35321EE959D0}" destId="{21E246F4-535A-46A0-B753-DE7692C815CB}" srcOrd="0" destOrd="0" presId="urn:microsoft.com/office/officeart/2005/8/layout/vList2"/>
    <dgm:cxn modelId="{7E4D0672-1179-45A0-AB47-674A39A541FB}" type="presParOf" srcId="{9F3F3E11-7135-442A-849A-35321EE959D0}" destId="{0882B2DE-973C-4612-9440-C75549B6D618}" srcOrd="1" destOrd="0" presId="urn:microsoft.com/office/officeart/2005/8/layout/vList2"/>
    <dgm:cxn modelId="{93D5FD4B-9AFF-4599-8BD2-931F968E625B}" type="presParOf" srcId="{9F3F3E11-7135-442A-849A-35321EE959D0}" destId="{C130201D-73A6-49A3-99F9-5E0BCE7003BD}" srcOrd="2" destOrd="0" presId="urn:microsoft.com/office/officeart/2005/8/layout/vList2"/>
    <dgm:cxn modelId="{C7F9F904-AD1A-4744-990F-91C43BDD6E9E}" type="presParOf" srcId="{9F3F3E11-7135-442A-849A-35321EE959D0}" destId="{0DA2642C-F5B6-43CB-9B19-FA5B642D895C}" srcOrd="3" destOrd="0" presId="urn:microsoft.com/office/officeart/2005/8/layout/vList2"/>
    <dgm:cxn modelId="{452413D4-CC9F-46C3-A985-6014BA5DBF07}" type="presParOf" srcId="{9F3F3E11-7135-442A-849A-35321EE959D0}" destId="{08F0B42E-3AC8-4036-980E-2A2EBF1413A3}" srcOrd="4" destOrd="0" presId="urn:microsoft.com/office/officeart/2005/8/layout/vList2"/>
    <dgm:cxn modelId="{A22B24CE-255F-4FC7-BAA9-7DC4A5504F88}" type="presParOf" srcId="{9F3F3E11-7135-442A-849A-35321EE959D0}" destId="{BB75F1C2-C29D-4B22-BB68-FE61F3FA7E7A}" srcOrd="5" destOrd="0" presId="urn:microsoft.com/office/officeart/2005/8/layout/vList2"/>
    <dgm:cxn modelId="{E046B37B-1068-4226-8A33-E252370B7405}" type="presParOf" srcId="{9F3F3E11-7135-442A-849A-35321EE959D0}" destId="{6B0973AE-8751-47C1-8A1E-0B9F277B2BE3}" srcOrd="6" destOrd="0" presId="urn:microsoft.com/office/officeart/2005/8/layout/vList2"/>
    <dgm:cxn modelId="{CACC7CFB-87E9-4895-885F-3B999EC21BF8}" type="presParOf" srcId="{9F3F3E11-7135-442A-849A-35321EE959D0}" destId="{00D45412-549A-4597-8E05-B2D569428208}" srcOrd="7" destOrd="0" presId="urn:microsoft.com/office/officeart/2005/8/layout/vList2"/>
    <dgm:cxn modelId="{0774C591-BD0B-43D6-9B5F-C4E52053E507}" type="presParOf" srcId="{9F3F3E11-7135-442A-849A-35321EE959D0}" destId="{2B4D2824-C641-4817-950C-D8C4E34E4932}" srcOrd="8" destOrd="0" presId="urn:microsoft.com/office/officeart/2005/8/layout/vList2"/>
    <dgm:cxn modelId="{E8A50777-E4EC-43FD-BB17-E953CBEBE9F6}" type="presParOf" srcId="{9F3F3E11-7135-442A-849A-35321EE959D0}" destId="{703B5E1C-16C3-4F8E-BB38-E368AA9BAA0D}" srcOrd="9" destOrd="0" presId="urn:microsoft.com/office/officeart/2005/8/layout/vList2"/>
    <dgm:cxn modelId="{BBCF8ADB-CEC5-4665-BCF0-F512383E5726}" type="presParOf" srcId="{9F3F3E11-7135-442A-849A-35321EE959D0}" destId="{70E78509-E0DC-4DCF-915A-0B26A6CAEA4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98237-B0B3-431C-8DB8-293CBF1A12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82A4AE8-8508-40C5-8944-3805553F3D01}">
      <dgm:prSet/>
      <dgm:spPr/>
      <dgm:t>
        <a:bodyPr/>
        <a:lstStyle/>
        <a:p>
          <a:r>
            <a:rPr lang="en-US" b="1" i="0" baseline="0"/>
            <a:t>Compatibility with Existing Ecosystem:</a:t>
          </a:r>
          <a:r>
            <a:rPr lang="en-US" b="0" i="0" baseline="0"/>
            <a:t> Will the device integrate seamlessly with existing videoconferencing platforms (e.g., Zoom, Microsoft Teams, Google Meet), calendaring systems, and other collaboration tools? </a:t>
          </a:r>
          <a:endParaRPr lang="en-US"/>
        </a:p>
      </dgm:t>
    </dgm:pt>
    <dgm:pt modelId="{024CD3D9-F4D3-442F-8720-8159756AE391}" type="parTrans" cxnId="{473038A9-2B52-4779-9D4C-4469BFF18CB1}">
      <dgm:prSet/>
      <dgm:spPr/>
      <dgm:t>
        <a:bodyPr/>
        <a:lstStyle/>
        <a:p>
          <a:endParaRPr lang="en-US"/>
        </a:p>
      </dgm:t>
    </dgm:pt>
    <dgm:pt modelId="{A6A9BFEF-372E-42FF-A2AD-96C12B8C9D0C}" type="sibTrans" cxnId="{473038A9-2B52-4779-9D4C-4469BFF18CB1}">
      <dgm:prSet/>
      <dgm:spPr/>
      <dgm:t>
        <a:bodyPr/>
        <a:lstStyle/>
        <a:p>
          <a:endParaRPr lang="en-US"/>
        </a:p>
      </dgm:t>
    </dgm:pt>
    <dgm:pt modelId="{1ADD8982-EFC5-4429-AA40-B4C95F7E1294}">
      <dgm:prSet/>
      <dgm:spPr/>
      <dgm:t>
        <a:bodyPr/>
        <a:lstStyle/>
        <a:p>
          <a:r>
            <a:rPr lang="en-US" b="1" i="0" baseline="0"/>
            <a:t>Management and Monitoring:</a:t>
          </a:r>
          <a:r>
            <a:rPr lang="en-US" b="0" i="0" baseline="0"/>
            <a:t> How will IT manage and monitor the device remotely? Does it support centralized management tools? Can it be easily provisioned and de-provisioned? </a:t>
          </a:r>
          <a:endParaRPr lang="en-US"/>
        </a:p>
      </dgm:t>
    </dgm:pt>
    <dgm:pt modelId="{8FF76C7C-5306-4DE0-AE41-F71E3F4BF205}" type="parTrans" cxnId="{F8A899F3-2BF1-4638-B9EA-C9DF37BE5865}">
      <dgm:prSet/>
      <dgm:spPr/>
      <dgm:t>
        <a:bodyPr/>
        <a:lstStyle/>
        <a:p>
          <a:endParaRPr lang="en-US"/>
        </a:p>
      </dgm:t>
    </dgm:pt>
    <dgm:pt modelId="{E6B1DFDF-9244-4519-A458-2A5F75AC9274}" type="sibTrans" cxnId="{F8A899F3-2BF1-4638-B9EA-C9DF37BE5865}">
      <dgm:prSet/>
      <dgm:spPr/>
      <dgm:t>
        <a:bodyPr/>
        <a:lstStyle/>
        <a:p>
          <a:endParaRPr lang="en-US"/>
        </a:p>
      </dgm:t>
    </dgm:pt>
    <dgm:pt modelId="{23940A79-F0C4-44C7-B7BB-8EAD35740FB9}">
      <dgm:prSet/>
      <dgm:spPr/>
      <dgm:t>
        <a:bodyPr/>
        <a:lstStyle/>
        <a:p>
          <a:r>
            <a:rPr lang="en-US" b="1" i="0" baseline="0"/>
            <a:t>Remote Access and Support:</a:t>
          </a:r>
          <a:r>
            <a:rPr lang="en-US" b="0" i="0" baseline="0"/>
            <a:t> How can IT troubleshoot and support the device remotely? </a:t>
          </a:r>
          <a:endParaRPr lang="en-US"/>
        </a:p>
      </dgm:t>
    </dgm:pt>
    <dgm:pt modelId="{71A9523D-DC98-4DE4-AC2F-AFEDEABC2E0C}" type="parTrans" cxnId="{127F0AE7-8566-4A7C-97BE-592C44C66C37}">
      <dgm:prSet/>
      <dgm:spPr/>
      <dgm:t>
        <a:bodyPr/>
        <a:lstStyle/>
        <a:p>
          <a:endParaRPr lang="en-US"/>
        </a:p>
      </dgm:t>
    </dgm:pt>
    <dgm:pt modelId="{8134EC39-D5A3-4F53-81C0-DC52F6D8975B}" type="sibTrans" cxnId="{127F0AE7-8566-4A7C-97BE-592C44C66C37}">
      <dgm:prSet/>
      <dgm:spPr/>
      <dgm:t>
        <a:bodyPr/>
        <a:lstStyle/>
        <a:p>
          <a:endParaRPr lang="en-US"/>
        </a:p>
      </dgm:t>
    </dgm:pt>
    <dgm:pt modelId="{0A2D3A79-5870-40F0-B6C5-44624DF4C298}">
      <dgm:prSet/>
      <dgm:spPr/>
      <dgm:t>
        <a:bodyPr/>
        <a:lstStyle/>
        <a:p>
          <a:r>
            <a:rPr lang="en-US" b="1" i="0" baseline="0"/>
            <a:t>User Experience:</a:t>
          </a:r>
          <a:r>
            <a:rPr lang="en-US" b="0" i="0" baseline="0"/>
            <a:t> Is the device easy for end-users to operate, minimizing support calls to IT? </a:t>
          </a:r>
          <a:endParaRPr lang="en-US"/>
        </a:p>
      </dgm:t>
    </dgm:pt>
    <dgm:pt modelId="{935B1406-8F86-4A44-9582-4E6C9405507D}" type="parTrans" cxnId="{A2CBCB55-2CFC-44F3-AEB2-E17CAE52D203}">
      <dgm:prSet/>
      <dgm:spPr/>
      <dgm:t>
        <a:bodyPr/>
        <a:lstStyle/>
        <a:p>
          <a:endParaRPr lang="en-US"/>
        </a:p>
      </dgm:t>
    </dgm:pt>
    <dgm:pt modelId="{749204E9-8674-4D3E-A19B-D12221B34A32}" type="sibTrans" cxnId="{A2CBCB55-2CFC-44F3-AEB2-E17CAE52D203}">
      <dgm:prSet/>
      <dgm:spPr/>
      <dgm:t>
        <a:bodyPr/>
        <a:lstStyle/>
        <a:p>
          <a:endParaRPr lang="en-US"/>
        </a:p>
      </dgm:t>
    </dgm:pt>
    <dgm:pt modelId="{148E14BF-A318-49ED-9DE2-3B42BB89C063}">
      <dgm:prSet/>
      <dgm:spPr/>
      <dgm:t>
        <a:bodyPr/>
        <a:lstStyle/>
        <a:p>
          <a:r>
            <a:rPr lang="en-US" b="1" i="0" baseline="0"/>
            <a:t>API and Automation:</a:t>
          </a:r>
          <a:r>
            <a:rPr lang="en-US" b="0" i="0" baseline="0"/>
            <a:t> Does the device offer APIs for integration with other IT systems or for automation of tasks? </a:t>
          </a:r>
          <a:endParaRPr lang="en-US"/>
        </a:p>
      </dgm:t>
    </dgm:pt>
    <dgm:pt modelId="{ACBB6722-71A4-4669-99D6-8D1A1059AE69}" type="parTrans" cxnId="{821C2574-E3A2-434A-94E1-4F77F86EE854}">
      <dgm:prSet/>
      <dgm:spPr/>
      <dgm:t>
        <a:bodyPr/>
        <a:lstStyle/>
        <a:p>
          <a:endParaRPr lang="en-US"/>
        </a:p>
      </dgm:t>
    </dgm:pt>
    <dgm:pt modelId="{96A12F9A-CBB5-44FD-9C15-200AD991F6CC}" type="sibTrans" cxnId="{821C2574-E3A2-434A-94E1-4F77F86EE854}">
      <dgm:prSet/>
      <dgm:spPr/>
      <dgm:t>
        <a:bodyPr/>
        <a:lstStyle/>
        <a:p>
          <a:endParaRPr lang="en-US"/>
        </a:p>
      </dgm:t>
    </dgm:pt>
    <dgm:pt modelId="{5136FC19-A823-4C93-86B2-A24F9CB7C04F}">
      <dgm:prSet/>
      <dgm:spPr/>
      <dgm:t>
        <a:bodyPr/>
        <a:lstStyle/>
        <a:p>
          <a:r>
            <a:rPr lang="en-US" b="1" i="0" baseline="0"/>
            <a:t>Updates and Maintenance:</a:t>
          </a:r>
          <a:r>
            <a:rPr lang="en-US" b="0" i="0" baseline="0"/>
            <a:t> How are firmware updates handled? Is there a clear process for maintenance and troubleshooting? </a:t>
          </a:r>
          <a:endParaRPr lang="en-US"/>
        </a:p>
      </dgm:t>
    </dgm:pt>
    <dgm:pt modelId="{D5DEBFF4-0921-4D88-8C58-F3869E4623C7}" type="parTrans" cxnId="{FB5618B6-7BDF-484B-8E80-6CECE1728A74}">
      <dgm:prSet/>
      <dgm:spPr/>
      <dgm:t>
        <a:bodyPr/>
        <a:lstStyle/>
        <a:p>
          <a:endParaRPr lang="en-US"/>
        </a:p>
      </dgm:t>
    </dgm:pt>
    <dgm:pt modelId="{24F8402C-46C0-40C9-B416-CD509B4B8992}" type="sibTrans" cxnId="{FB5618B6-7BDF-484B-8E80-6CECE1728A74}">
      <dgm:prSet/>
      <dgm:spPr/>
      <dgm:t>
        <a:bodyPr/>
        <a:lstStyle/>
        <a:p>
          <a:endParaRPr lang="en-US"/>
        </a:p>
      </dgm:t>
    </dgm:pt>
    <dgm:pt modelId="{0B46120A-9349-4930-8678-3F54A63C7D5A}" type="pres">
      <dgm:prSet presAssocID="{6B098237-B0B3-431C-8DB8-293CBF1A12D8}" presName="linear" presStyleCnt="0">
        <dgm:presLayoutVars>
          <dgm:animLvl val="lvl"/>
          <dgm:resizeHandles val="exact"/>
        </dgm:presLayoutVars>
      </dgm:prSet>
      <dgm:spPr/>
    </dgm:pt>
    <dgm:pt modelId="{50692915-11DC-4B92-9C80-1E963B72C4E3}" type="pres">
      <dgm:prSet presAssocID="{082A4AE8-8508-40C5-8944-3805553F3D01}" presName="parentText" presStyleLbl="node1" presStyleIdx="0" presStyleCnt="6">
        <dgm:presLayoutVars>
          <dgm:chMax val="0"/>
          <dgm:bulletEnabled val="1"/>
        </dgm:presLayoutVars>
      </dgm:prSet>
      <dgm:spPr/>
    </dgm:pt>
    <dgm:pt modelId="{EC0271C6-1E2A-45C3-AD45-2761027A7819}" type="pres">
      <dgm:prSet presAssocID="{A6A9BFEF-372E-42FF-A2AD-96C12B8C9D0C}" presName="spacer" presStyleCnt="0"/>
      <dgm:spPr/>
    </dgm:pt>
    <dgm:pt modelId="{B211A0BB-53F6-4158-BEF5-53EC93B23F6A}" type="pres">
      <dgm:prSet presAssocID="{1ADD8982-EFC5-4429-AA40-B4C95F7E1294}" presName="parentText" presStyleLbl="node1" presStyleIdx="1" presStyleCnt="6">
        <dgm:presLayoutVars>
          <dgm:chMax val="0"/>
          <dgm:bulletEnabled val="1"/>
        </dgm:presLayoutVars>
      </dgm:prSet>
      <dgm:spPr/>
    </dgm:pt>
    <dgm:pt modelId="{5941341A-DC5F-4587-A7E6-FEF58EECFF57}" type="pres">
      <dgm:prSet presAssocID="{E6B1DFDF-9244-4519-A458-2A5F75AC9274}" presName="spacer" presStyleCnt="0"/>
      <dgm:spPr/>
    </dgm:pt>
    <dgm:pt modelId="{A0EEDBA4-D642-4C5B-B798-8E05C13EBCEC}" type="pres">
      <dgm:prSet presAssocID="{23940A79-F0C4-44C7-B7BB-8EAD35740FB9}" presName="parentText" presStyleLbl="node1" presStyleIdx="2" presStyleCnt="6">
        <dgm:presLayoutVars>
          <dgm:chMax val="0"/>
          <dgm:bulletEnabled val="1"/>
        </dgm:presLayoutVars>
      </dgm:prSet>
      <dgm:spPr/>
    </dgm:pt>
    <dgm:pt modelId="{21706999-D5E5-4404-AF9A-9CD752BF1ADA}" type="pres">
      <dgm:prSet presAssocID="{8134EC39-D5A3-4F53-81C0-DC52F6D8975B}" presName="spacer" presStyleCnt="0"/>
      <dgm:spPr/>
    </dgm:pt>
    <dgm:pt modelId="{23528F46-E44C-408F-BD79-5FC1633E692B}" type="pres">
      <dgm:prSet presAssocID="{0A2D3A79-5870-40F0-B6C5-44624DF4C298}" presName="parentText" presStyleLbl="node1" presStyleIdx="3" presStyleCnt="6">
        <dgm:presLayoutVars>
          <dgm:chMax val="0"/>
          <dgm:bulletEnabled val="1"/>
        </dgm:presLayoutVars>
      </dgm:prSet>
      <dgm:spPr/>
    </dgm:pt>
    <dgm:pt modelId="{E45103C3-435A-4F5A-A164-13E0495583E9}" type="pres">
      <dgm:prSet presAssocID="{749204E9-8674-4D3E-A19B-D12221B34A32}" presName="spacer" presStyleCnt="0"/>
      <dgm:spPr/>
    </dgm:pt>
    <dgm:pt modelId="{FD743A97-8546-4782-B268-23A72B397F9F}" type="pres">
      <dgm:prSet presAssocID="{148E14BF-A318-49ED-9DE2-3B42BB89C063}" presName="parentText" presStyleLbl="node1" presStyleIdx="4" presStyleCnt="6">
        <dgm:presLayoutVars>
          <dgm:chMax val="0"/>
          <dgm:bulletEnabled val="1"/>
        </dgm:presLayoutVars>
      </dgm:prSet>
      <dgm:spPr/>
    </dgm:pt>
    <dgm:pt modelId="{8C06DCA3-8DD7-411A-AD85-D2FBC3EE88A3}" type="pres">
      <dgm:prSet presAssocID="{96A12F9A-CBB5-44FD-9C15-200AD991F6CC}" presName="spacer" presStyleCnt="0"/>
      <dgm:spPr/>
    </dgm:pt>
    <dgm:pt modelId="{9ADC5E3B-BD65-4FFC-92C0-5E14280E40A8}" type="pres">
      <dgm:prSet presAssocID="{5136FC19-A823-4C93-86B2-A24F9CB7C04F}" presName="parentText" presStyleLbl="node1" presStyleIdx="5" presStyleCnt="6">
        <dgm:presLayoutVars>
          <dgm:chMax val="0"/>
          <dgm:bulletEnabled val="1"/>
        </dgm:presLayoutVars>
      </dgm:prSet>
      <dgm:spPr/>
    </dgm:pt>
  </dgm:ptLst>
  <dgm:cxnLst>
    <dgm:cxn modelId="{A3A09402-9794-4360-8DA3-4E02BBCF7941}" type="presOf" srcId="{148E14BF-A318-49ED-9DE2-3B42BB89C063}" destId="{FD743A97-8546-4782-B268-23A72B397F9F}" srcOrd="0" destOrd="0" presId="urn:microsoft.com/office/officeart/2005/8/layout/vList2"/>
    <dgm:cxn modelId="{F496A461-BB2E-45D1-B41A-939A5C6A3F80}" type="presOf" srcId="{082A4AE8-8508-40C5-8944-3805553F3D01}" destId="{50692915-11DC-4B92-9C80-1E963B72C4E3}" srcOrd="0" destOrd="0" presId="urn:microsoft.com/office/officeart/2005/8/layout/vList2"/>
    <dgm:cxn modelId="{821C2574-E3A2-434A-94E1-4F77F86EE854}" srcId="{6B098237-B0B3-431C-8DB8-293CBF1A12D8}" destId="{148E14BF-A318-49ED-9DE2-3B42BB89C063}" srcOrd="4" destOrd="0" parTransId="{ACBB6722-71A4-4669-99D6-8D1A1059AE69}" sibTransId="{96A12F9A-CBB5-44FD-9C15-200AD991F6CC}"/>
    <dgm:cxn modelId="{A2CBCB55-2CFC-44F3-AEB2-E17CAE52D203}" srcId="{6B098237-B0B3-431C-8DB8-293CBF1A12D8}" destId="{0A2D3A79-5870-40F0-B6C5-44624DF4C298}" srcOrd="3" destOrd="0" parTransId="{935B1406-8F86-4A44-9582-4E6C9405507D}" sibTransId="{749204E9-8674-4D3E-A19B-D12221B34A32}"/>
    <dgm:cxn modelId="{160D198A-DCC6-4169-9F57-7D3050927ED6}" type="presOf" srcId="{6B098237-B0B3-431C-8DB8-293CBF1A12D8}" destId="{0B46120A-9349-4930-8678-3F54A63C7D5A}" srcOrd="0" destOrd="0" presId="urn:microsoft.com/office/officeart/2005/8/layout/vList2"/>
    <dgm:cxn modelId="{FC16C491-C26E-4866-9E07-1023DD8D2455}" type="presOf" srcId="{0A2D3A79-5870-40F0-B6C5-44624DF4C298}" destId="{23528F46-E44C-408F-BD79-5FC1633E692B}" srcOrd="0" destOrd="0" presId="urn:microsoft.com/office/officeart/2005/8/layout/vList2"/>
    <dgm:cxn modelId="{523BEE98-E09B-4FF0-B93D-2B282C309D9F}" type="presOf" srcId="{1ADD8982-EFC5-4429-AA40-B4C95F7E1294}" destId="{B211A0BB-53F6-4158-BEF5-53EC93B23F6A}" srcOrd="0" destOrd="0" presId="urn:microsoft.com/office/officeart/2005/8/layout/vList2"/>
    <dgm:cxn modelId="{E1F2729F-6B5F-4547-92D6-969BE5DA5FC0}" type="presOf" srcId="{23940A79-F0C4-44C7-B7BB-8EAD35740FB9}" destId="{A0EEDBA4-D642-4C5B-B798-8E05C13EBCEC}" srcOrd="0" destOrd="0" presId="urn:microsoft.com/office/officeart/2005/8/layout/vList2"/>
    <dgm:cxn modelId="{473038A9-2B52-4779-9D4C-4469BFF18CB1}" srcId="{6B098237-B0B3-431C-8DB8-293CBF1A12D8}" destId="{082A4AE8-8508-40C5-8944-3805553F3D01}" srcOrd="0" destOrd="0" parTransId="{024CD3D9-F4D3-442F-8720-8159756AE391}" sibTransId="{A6A9BFEF-372E-42FF-A2AD-96C12B8C9D0C}"/>
    <dgm:cxn modelId="{FB5618B6-7BDF-484B-8E80-6CECE1728A74}" srcId="{6B098237-B0B3-431C-8DB8-293CBF1A12D8}" destId="{5136FC19-A823-4C93-86B2-A24F9CB7C04F}" srcOrd="5" destOrd="0" parTransId="{D5DEBFF4-0921-4D88-8C58-F3869E4623C7}" sibTransId="{24F8402C-46C0-40C9-B416-CD509B4B8992}"/>
    <dgm:cxn modelId="{127F0AE7-8566-4A7C-97BE-592C44C66C37}" srcId="{6B098237-B0B3-431C-8DB8-293CBF1A12D8}" destId="{23940A79-F0C4-44C7-B7BB-8EAD35740FB9}" srcOrd="2" destOrd="0" parTransId="{71A9523D-DC98-4DE4-AC2F-AFEDEABC2E0C}" sibTransId="{8134EC39-D5A3-4F53-81C0-DC52F6D8975B}"/>
    <dgm:cxn modelId="{F8A899F3-2BF1-4638-B9EA-C9DF37BE5865}" srcId="{6B098237-B0B3-431C-8DB8-293CBF1A12D8}" destId="{1ADD8982-EFC5-4429-AA40-B4C95F7E1294}" srcOrd="1" destOrd="0" parTransId="{8FF76C7C-5306-4DE0-AE41-F71E3F4BF205}" sibTransId="{E6B1DFDF-9244-4519-A458-2A5F75AC9274}"/>
    <dgm:cxn modelId="{11743BFB-1EE4-45CE-A04F-8A3853A10B75}" type="presOf" srcId="{5136FC19-A823-4C93-86B2-A24F9CB7C04F}" destId="{9ADC5E3B-BD65-4FFC-92C0-5E14280E40A8}" srcOrd="0" destOrd="0" presId="urn:microsoft.com/office/officeart/2005/8/layout/vList2"/>
    <dgm:cxn modelId="{E253EC18-8F03-4EAE-A52E-3641E018D7BC}" type="presParOf" srcId="{0B46120A-9349-4930-8678-3F54A63C7D5A}" destId="{50692915-11DC-4B92-9C80-1E963B72C4E3}" srcOrd="0" destOrd="0" presId="urn:microsoft.com/office/officeart/2005/8/layout/vList2"/>
    <dgm:cxn modelId="{69033265-65CC-4D67-A956-1704C7DD1FB2}" type="presParOf" srcId="{0B46120A-9349-4930-8678-3F54A63C7D5A}" destId="{EC0271C6-1E2A-45C3-AD45-2761027A7819}" srcOrd="1" destOrd="0" presId="urn:microsoft.com/office/officeart/2005/8/layout/vList2"/>
    <dgm:cxn modelId="{5D1F736D-08E6-4897-8C4C-E2A1CEAC7BB9}" type="presParOf" srcId="{0B46120A-9349-4930-8678-3F54A63C7D5A}" destId="{B211A0BB-53F6-4158-BEF5-53EC93B23F6A}" srcOrd="2" destOrd="0" presId="urn:microsoft.com/office/officeart/2005/8/layout/vList2"/>
    <dgm:cxn modelId="{525ED39E-8186-49F5-8DB4-9EEFDB369F92}" type="presParOf" srcId="{0B46120A-9349-4930-8678-3F54A63C7D5A}" destId="{5941341A-DC5F-4587-A7E6-FEF58EECFF57}" srcOrd="3" destOrd="0" presId="urn:microsoft.com/office/officeart/2005/8/layout/vList2"/>
    <dgm:cxn modelId="{E6693C91-6B3E-4850-8FC5-BB948B18571A}" type="presParOf" srcId="{0B46120A-9349-4930-8678-3F54A63C7D5A}" destId="{A0EEDBA4-D642-4C5B-B798-8E05C13EBCEC}" srcOrd="4" destOrd="0" presId="urn:microsoft.com/office/officeart/2005/8/layout/vList2"/>
    <dgm:cxn modelId="{13A0F0F3-69CC-41B8-8920-803841DA60CA}" type="presParOf" srcId="{0B46120A-9349-4930-8678-3F54A63C7D5A}" destId="{21706999-D5E5-4404-AF9A-9CD752BF1ADA}" srcOrd="5" destOrd="0" presId="urn:microsoft.com/office/officeart/2005/8/layout/vList2"/>
    <dgm:cxn modelId="{910267E8-6657-40FC-81F3-0539CAC4F461}" type="presParOf" srcId="{0B46120A-9349-4930-8678-3F54A63C7D5A}" destId="{23528F46-E44C-408F-BD79-5FC1633E692B}" srcOrd="6" destOrd="0" presId="urn:microsoft.com/office/officeart/2005/8/layout/vList2"/>
    <dgm:cxn modelId="{12D0EECD-05E5-4CBC-B90A-503EB2DEBD4E}" type="presParOf" srcId="{0B46120A-9349-4930-8678-3F54A63C7D5A}" destId="{E45103C3-435A-4F5A-A164-13E0495583E9}" srcOrd="7" destOrd="0" presId="urn:microsoft.com/office/officeart/2005/8/layout/vList2"/>
    <dgm:cxn modelId="{5959F6AF-FBA4-4FD5-B663-E263109ED232}" type="presParOf" srcId="{0B46120A-9349-4930-8678-3F54A63C7D5A}" destId="{FD743A97-8546-4782-B268-23A72B397F9F}" srcOrd="8" destOrd="0" presId="urn:microsoft.com/office/officeart/2005/8/layout/vList2"/>
    <dgm:cxn modelId="{24364E90-88DB-4F50-972E-D02719A4C0FB}" type="presParOf" srcId="{0B46120A-9349-4930-8678-3F54A63C7D5A}" destId="{8C06DCA3-8DD7-411A-AD85-D2FBC3EE88A3}" srcOrd="9" destOrd="0" presId="urn:microsoft.com/office/officeart/2005/8/layout/vList2"/>
    <dgm:cxn modelId="{1CA6CDB6-67BA-46E1-B73F-4EE627D2EA27}" type="presParOf" srcId="{0B46120A-9349-4930-8678-3F54A63C7D5A}" destId="{9ADC5E3B-BD65-4FFC-92C0-5E14280E40A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432F8-3A5E-470F-9E47-BEB26852BF22}">
      <dsp:nvSpPr>
        <dsp:cNvPr id="0" name=""/>
        <dsp:cNvSpPr/>
      </dsp:nvSpPr>
      <dsp:spPr>
        <a:xfrm>
          <a:off x="0" y="138249"/>
          <a:ext cx="10515600" cy="4791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a:t>Vulnerabilities and Exploits:</a:t>
          </a:r>
          <a:r>
            <a:rPr lang="en-US" sz="1200" b="0" i="0" kern="1200" baseline="0"/>
            <a:t> Does the device have known security vulnerabilities, and how quickly does the vendor release patches and updates? </a:t>
          </a:r>
          <a:endParaRPr lang="en-US" sz="1200" kern="1200"/>
        </a:p>
      </dsp:txBody>
      <dsp:txXfrm>
        <a:off x="23388" y="161637"/>
        <a:ext cx="10468824" cy="432338"/>
      </dsp:txXfrm>
    </dsp:sp>
    <dsp:sp modelId="{E1E8DB5C-AA05-4D98-9905-04A3F4ED6A71}">
      <dsp:nvSpPr>
        <dsp:cNvPr id="0" name=""/>
        <dsp:cNvSpPr/>
      </dsp:nvSpPr>
      <dsp:spPr>
        <a:xfrm>
          <a:off x="0" y="651924"/>
          <a:ext cx="10515600" cy="4791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a:t>Authentication and Authorization:</a:t>
          </a:r>
          <a:r>
            <a:rPr lang="en-US" sz="1200" b="0" i="0" kern="1200" baseline="0"/>
            <a:t> How does the device authenticate to the network? Does it support strong authentication methods (e.g., 802.1X)? Can user access be properly controlled and logged? </a:t>
          </a:r>
          <a:endParaRPr lang="en-US" sz="1200" kern="1200"/>
        </a:p>
      </dsp:txBody>
      <dsp:txXfrm>
        <a:off x="23388" y="675312"/>
        <a:ext cx="10468824" cy="432338"/>
      </dsp:txXfrm>
    </dsp:sp>
    <dsp:sp modelId="{BEA83307-8F33-424F-9435-CA6DE69ECC6F}">
      <dsp:nvSpPr>
        <dsp:cNvPr id="0" name=""/>
        <dsp:cNvSpPr/>
      </dsp:nvSpPr>
      <dsp:spPr>
        <a:xfrm>
          <a:off x="0" y="1165599"/>
          <a:ext cx="10515600" cy="4791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a:t>Encryption:</a:t>
          </a:r>
          <a:r>
            <a:rPr lang="en-US" sz="1200" b="0" i="0" kern="1200" baseline="0"/>
            <a:t> Does the device encrypt its communications (audio, video, control signals) both in transit and at rest? </a:t>
          </a:r>
          <a:endParaRPr lang="en-US" sz="1200" kern="1200"/>
        </a:p>
      </dsp:txBody>
      <dsp:txXfrm>
        <a:off x="23388" y="1188987"/>
        <a:ext cx="10468824" cy="432338"/>
      </dsp:txXfrm>
    </dsp:sp>
    <dsp:sp modelId="{D738F6EB-737D-4F8D-BF99-3A3CE33D98BD}">
      <dsp:nvSpPr>
        <dsp:cNvPr id="0" name=""/>
        <dsp:cNvSpPr/>
      </dsp:nvSpPr>
      <dsp:spPr>
        <a:xfrm>
          <a:off x="0" y="1679274"/>
          <a:ext cx="10515600" cy="4791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dirty="0"/>
            <a:t>Firewall Compatibility:</a:t>
          </a:r>
          <a:r>
            <a:rPr lang="en-US" sz="1200" b="0" i="0" kern="1200" baseline="0" dirty="0"/>
            <a:t> Will the device's communication ports and protocols be compatible with existing firewall policies, and will any necessary firewall rules introduce security risks? </a:t>
          </a:r>
          <a:endParaRPr lang="en-US" sz="1200" kern="1200" dirty="0"/>
        </a:p>
      </dsp:txBody>
      <dsp:txXfrm>
        <a:off x="23388" y="1702662"/>
        <a:ext cx="10468824" cy="432338"/>
      </dsp:txXfrm>
    </dsp:sp>
    <dsp:sp modelId="{CA185881-0782-44F6-82D0-B587E70D5BF3}">
      <dsp:nvSpPr>
        <dsp:cNvPr id="0" name=""/>
        <dsp:cNvSpPr/>
      </dsp:nvSpPr>
      <dsp:spPr>
        <a:xfrm>
          <a:off x="0" y="2192949"/>
          <a:ext cx="10515600" cy="4791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a:t>Network Segmentation:</a:t>
          </a:r>
          <a:r>
            <a:rPr lang="en-US" sz="1200" b="0" i="0" kern="1200" baseline="0"/>
            <a:t> Can the device be placed on a segmented network or VLAN to isolate it from critical business systems in case of a compromise? </a:t>
          </a:r>
          <a:endParaRPr lang="en-US" sz="1200" kern="1200"/>
        </a:p>
      </dsp:txBody>
      <dsp:txXfrm>
        <a:off x="23388" y="2216337"/>
        <a:ext cx="10468824" cy="432338"/>
      </dsp:txXfrm>
    </dsp:sp>
    <dsp:sp modelId="{0F0232CF-0CFE-47F9-AB6B-1468A04A1E3E}">
      <dsp:nvSpPr>
        <dsp:cNvPr id="0" name=""/>
        <dsp:cNvSpPr/>
      </dsp:nvSpPr>
      <dsp:spPr>
        <a:xfrm>
          <a:off x="0" y="2706624"/>
          <a:ext cx="10515600" cy="4791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a:t>Default Credentials:</a:t>
          </a:r>
          <a:r>
            <a:rPr lang="en-US" sz="1200" b="0" i="0" kern="1200" baseline="0"/>
            <a:t> Does the device ship with easily guessable default usernames and passwords that need to be changed immediately? </a:t>
          </a:r>
          <a:endParaRPr lang="en-US" sz="1200" kern="1200"/>
        </a:p>
      </dsp:txBody>
      <dsp:txXfrm>
        <a:off x="23388" y="2730012"/>
        <a:ext cx="10468824" cy="432338"/>
      </dsp:txXfrm>
    </dsp:sp>
    <dsp:sp modelId="{E181F030-FCFE-40C2-B5E7-F1E52C0D3B7B}">
      <dsp:nvSpPr>
        <dsp:cNvPr id="0" name=""/>
        <dsp:cNvSpPr/>
      </dsp:nvSpPr>
      <dsp:spPr>
        <a:xfrm>
          <a:off x="0" y="3220299"/>
          <a:ext cx="10515600" cy="4791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a:t>Regular Updates:</a:t>
          </a:r>
          <a:r>
            <a:rPr lang="en-US" sz="1200" b="0" i="0" kern="1200" baseline="0"/>
            <a:t> How easy is it to keep the device's firmware and software updated with the latest security patches? </a:t>
          </a:r>
          <a:endParaRPr lang="en-US" sz="1200" kern="1200"/>
        </a:p>
      </dsp:txBody>
      <dsp:txXfrm>
        <a:off x="23388" y="3243687"/>
        <a:ext cx="10468824" cy="432338"/>
      </dsp:txXfrm>
    </dsp:sp>
    <dsp:sp modelId="{01686D24-A371-4D8E-ADD3-E106AD273A8B}">
      <dsp:nvSpPr>
        <dsp:cNvPr id="0" name=""/>
        <dsp:cNvSpPr/>
      </dsp:nvSpPr>
      <dsp:spPr>
        <a:xfrm>
          <a:off x="0" y="3733974"/>
          <a:ext cx="10515600" cy="4791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i="0" kern="1200" baseline="0"/>
            <a:t>Logging and Auditing:</a:t>
          </a:r>
          <a:r>
            <a:rPr lang="en-US" sz="1200" b="0" i="0" kern="1200" baseline="0"/>
            <a:t> Does the device provide adequate logging capabilities for security monitoring and incident response? </a:t>
          </a:r>
          <a:endParaRPr lang="en-US" sz="1200" kern="1200"/>
        </a:p>
      </dsp:txBody>
      <dsp:txXfrm>
        <a:off x="23388" y="3757362"/>
        <a:ext cx="10468824" cy="432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246F4-535A-46A0-B753-DE7692C815CB}">
      <dsp:nvSpPr>
        <dsp:cNvPr id="0" name=""/>
        <dsp:cNvSpPr/>
      </dsp:nvSpPr>
      <dsp:spPr>
        <a:xfrm>
          <a:off x="0" y="404109"/>
          <a:ext cx="10515600"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a:t>Bandwidth Requirements:</a:t>
          </a:r>
          <a:r>
            <a:rPr lang="en-US" sz="1400" b="0" i="0" kern="1200" baseline="0"/>
            <a:t> Can the existing network infrastructure handle the device's video and audio streams without causing congestion, latency, or packet loss for other network traffic? Videoconferencing is highly sensitive to these issues. </a:t>
          </a:r>
          <a:endParaRPr lang="en-US" sz="1400" kern="1200"/>
        </a:p>
      </dsp:txBody>
      <dsp:txXfrm>
        <a:off x="27187" y="431296"/>
        <a:ext cx="10461226" cy="502546"/>
      </dsp:txXfrm>
    </dsp:sp>
    <dsp:sp modelId="{C130201D-73A6-49A3-99F9-5E0BCE7003BD}">
      <dsp:nvSpPr>
        <dsp:cNvPr id="0" name=""/>
        <dsp:cNvSpPr/>
      </dsp:nvSpPr>
      <dsp:spPr>
        <a:xfrm>
          <a:off x="0" y="1001349"/>
          <a:ext cx="10515600"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a:t>Latency and Jitter:</a:t>
          </a:r>
          <a:r>
            <a:rPr lang="en-US" sz="1400" b="0" i="0" kern="1200" baseline="0"/>
            <a:t> How much delay and variation in delay will the device introduce? High latency or jitter can lead to choppy video, audio sync issues, and generally poor meeting experiences. </a:t>
          </a:r>
          <a:endParaRPr lang="en-US" sz="1400" kern="1200"/>
        </a:p>
      </dsp:txBody>
      <dsp:txXfrm>
        <a:off x="27187" y="1028536"/>
        <a:ext cx="10461226" cy="502546"/>
      </dsp:txXfrm>
    </dsp:sp>
    <dsp:sp modelId="{08F0B42E-3AC8-4036-980E-2A2EBF1413A3}">
      <dsp:nvSpPr>
        <dsp:cNvPr id="0" name=""/>
        <dsp:cNvSpPr/>
      </dsp:nvSpPr>
      <dsp:spPr>
        <a:xfrm>
          <a:off x="0" y="1598589"/>
          <a:ext cx="10515600"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a:t>Network Congestion:</a:t>
          </a:r>
          <a:r>
            <a:rPr lang="en-US" sz="1400" b="0" i="0" kern="1200" baseline="0"/>
            <a:t> Will the new device exacerbate existing network congestion or introduce new bottlenecks? </a:t>
          </a:r>
          <a:endParaRPr lang="en-US" sz="1400" kern="1200"/>
        </a:p>
      </dsp:txBody>
      <dsp:txXfrm>
        <a:off x="27187" y="1625776"/>
        <a:ext cx="10461226" cy="502546"/>
      </dsp:txXfrm>
    </dsp:sp>
    <dsp:sp modelId="{6B0973AE-8751-47C1-8A1E-0B9F277B2BE3}">
      <dsp:nvSpPr>
        <dsp:cNvPr id="0" name=""/>
        <dsp:cNvSpPr/>
      </dsp:nvSpPr>
      <dsp:spPr>
        <a:xfrm>
          <a:off x="0" y="2195829"/>
          <a:ext cx="10515600"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a:t>Quality of Service (QoS):</a:t>
          </a:r>
          <a:r>
            <a:rPr lang="en-US" sz="1400" b="0" i="0" kern="1200" baseline="0"/>
            <a:t> Does the device support QoS mechanisms (e.g., DSCP tagging) to prioritize videoconferencing traffic over less time-sensitive data? IT will want to ensure proper QoS configuration. </a:t>
          </a:r>
          <a:endParaRPr lang="en-US" sz="1400" kern="1200"/>
        </a:p>
      </dsp:txBody>
      <dsp:txXfrm>
        <a:off x="27187" y="2223016"/>
        <a:ext cx="10461226" cy="502546"/>
      </dsp:txXfrm>
    </dsp:sp>
    <dsp:sp modelId="{2B4D2824-C641-4817-950C-D8C4E34E4932}">
      <dsp:nvSpPr>
        <dsp:cNvPr id="0" name=""/>
        <dsp:cNvSpPr/>
      </dsp:nvSpPr>
      <dsp:spPr>
        <a:xfrm>
          <a:off x="0" y="2793069"/>
          <a:ext cx="10515600"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a:t>Wired vs. Wireless:</a:t>
          </a:r>
          <a:r>
            <a:rPr lang="en-US" sz="1400" b="0" i="0" kern="1200" baseline="0"/>
            <a:t> Is it a wired or wireless device? If wireless, IT will consider Wi-Fi signal strength, potential interference, and the impact on overall wireless network performance. Wired connections are generally preferred for videoconferencing due to their stability. </a:t>
          </a:r>
          <a:endParaRPr lang="en-US" sz="1400" kern="1200"/>
        </a:p>
      </dsp:txBody>
      <dsp:txXfrm>
        <a:off x="27187" y="2820256"/>
        <a:ext cx="10461226" cy="502546"/>
      </dsp:txXfrm>
    </dsp:sp>
    <dsp:sp modelId="{70E78509-E0DC-4DCF-915A-0B26A6CAEA4C}">
      <dsp:nvSpPr>
        <dsp:cNvPr id="0" name=""/>
        <dsp:cNvSpPr/>
      </dsp:nvSpPr>
      <dsp:spPr>
        <a:xfrm>
          <a:off x="0" y="3390309"/>
          <a:ext cx="10515600" cy="556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a:t>Network Hardware Compatibility:</a:t>
          </a:r>
          <a:r>
            <a:rPr lang="en-US" sz="1400" b="0" i="0" kern="1200" baseline="0"/>
            <a:t> Is the device compatible with existing routers, switches, firewalls, and other network infrastructure? </a:t>
          </a:r>
          <a:endParaRPr lang="en-US" sz="1400" kern="1200"/>
        </a:p>
      </dsp:txBody>
      <dsp:txXfrm>
        <a:off x="27187" y="3417496"/>
        <a:ext cx="10461226" cy="502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92915-11DC-4B92-9C80-1E963B72C4E3}">
      <dsp:nvSpPr>
        <dsp:cNvPr id="0" name=""/>
        <dsp:cNvSpPr/>
      </dsp:nvSpPr>
      <dsp:spPr>
        <a:xfrm>
          <a:off x="0" y="2448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a:t>Compatibility with Existing Ecosystem:</a:t>
          </a:r>
          <a:r>
            <a:rPr lang="en-US" sz="1700" b="0" i="0" kern="1200" baseline="0"/>
            <a:t> Will the device integrate seamlessly with existing videoconferencing platforms (e.g., Zoom, Microsoft Teams, Google Meet), calendaring systems, and other collaboration tools? </a:t>
          </a:r>
          <a:endParaRPr lang="en-US" sz="1700" kern="1200"/>
        </a:p>
      </dsp:txBody>
      <dsp:txXfrm>
        <a:off x="33012" y="57501"/>
        <a:ext cx="10449576" cy="610236"/>
      </dsp:txXfrm>
    </dsp:sp>
    <dsp:sp modelId="{B211A0BB-53F6-4158-BEF5-53EC93B23F6A}">
      <dsp:nvSpPr>
        <dsp:cNvPr id="0" name=""/>
        <dsp:cNvSpPr/>
      </dsp:nvSpPr>
      <dsp:spPr>
        <a:xfrm>
          <a:off x="0" y="74970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a:t>Management and Monitoring:</a:t>
          </a:r>
          <a:r>
            <a:rPr lang="en-US" sz="1700" b="0" i="0" kern="1200" baseline="0"/>
            <a:t> How will IT manage and monitor the device remotely? Does it support centralized management tools? Can it be easily provisioned and de-provisioned? </a:t>
          </a:r>
          <a:endParaRPr lang="en-US" sz="1700" kern="1200"/>
        </a:p>
      </dsp:txBody>
      <dsp:txXfrm>
        <a:off x="33012" y="782721"/>
        <a:ext cx="10449576" cy="610236"/>
      </dsp:txXfrm>
    </dsp:sp>
    <dsp:sp modelId="{A0EEDBA4-D642-4C5B-B798-8E05C13EBCEC}">
      <dsp:nvSpPr>
        <dsp:cNvPr id="0" name=""/>
        <dsp:cNvSpPr/>
      </dsp:nvSpPr>
      <dsp:spPr>
        <a:xfrm>
          <a:off x="0" y="147492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a:t>Remote Access and Support:</a:t>
          </a:r>
          <a:r>
            <a:rPr lang="en-US" sz="1700" b="0" i="0" kern="1200" baseline="0"/>
            <a:t> How can IT troubleshoot and support the device remotely? </a:t>
          </a:r>
          <a:endParaRPr lang="en-US" sz="1700" kern="1200"/>
        </a:p>
      </dsp:txBody>
      <dsp:txXfrm>
        <a:off x="33012" y="1507941"/>
        <a:ext cx="10449576" cy="610236"/>
      </dsp:txXfrm>
    </dsp:sp>
    <dsp:sp modelId="{23528F46-E44C-408F-BD79-5FC1633E692B}">
      <dsp:nvSpPr>
        <dsp:cNvPr id="0" name=""/>
        <dsp:cNvSpPr/>
      </dsp:nvSpPr>
      <dsp:spPr>
        <a:xfrm>
          <a:off x="0" y="220014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a:t>User Experience:</a:t>
          </a:r>
          <a:r>
            <a:rPr lang="en-US" sz="1700" b="0" i="0" kern="1200" baseline="0"/>
            <a:t> Is the device easy for end-users to operate, minimizing support calls to IT? </a:t>
          </a:r>
          <a:endParaRPr lang="en-US" sz="1700" kern="1200"/>
        </a:p>
      </dsp:txBody>
      <dsp:txXfrm>
        <a:off x="33012" y="2233161"/>
        <a:ext cx="10449576" cy="610236"/>
      </dsp:txXfrm>
    </dsp:sp>
    <dsp:sp modelId="{FD743A97-8546-4782-B268-23A72B397F9F}">
      <dsp:nvSpPr>
        <dsp:cNvPr id="0" name=""/>
        <dsp:cNvSpPr/>
      </dsp:nvSpPr>
      <dsp:spPr>
        <a:xfrm>
          <a:off x="0" y="292536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a:t>API and Automation:</a:t>
          </a:r>
          <a:r>
            <a:rPr lang="en-US" sz="1700" b="0" i="0" kern="1200" baseline="0"/>
            <a:t> Does the device offer APIs for integration with other IT systems or for automation of tasks? </a:t>
          </a:r>
          <a:endParaRPr lang="en-US" sz="1700" kern="1200"/>
        </a:p>
      </dsp:txBody>
      <dsp:txXfrm>
        <a:off x="33012" y="2958381"/>
        <a:ext cx="10449576" cy="610236"/>
      </dsp:txXfrm>
    </dsp:sp>
    <dsp:sp modelId="{9ADC5E3B-BD65-4FFC-92C0-5E14280E40A8}">
      <dsp:nvSpPr>
        <dsp:cNvPr id="0" name=""/>
        <dsp:cNvSpPr/>
      </dsp:nvSpPr>
      <dsp:spPr>
        <a:xfrm>
          <a:off x="0" y="3650589"/>
          <a:ext cx="10515600" cy="676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a:t>Updates and Maintenance:</a:t>
          </a:r>
          <a:r>
            <a:rPr lang="en-US" sz="1700" b="0" i="0" kern="1200" baseline="0"/>
            <a:t> How are firmware updates handled? Is there a clear process for maintenance and troubleshooting? </a:t>
          </a:r>
          <a:endParaRPr lang="en-US" sz="1700" kern="1200"/>
        </a:p>
      </dsp:txBody>
      <dsp:txXfrm>
        <a:off x="33012" y="3683601"/>
        <a:ext cx="1044957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E7BE8-9626-45EB-A4A0-37B095480167}" type="datetimeFigureOut">
              <a:rPr lang="en-US" smtClean="0"/>
              <a:t>6/8/2025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7F37B-0EE9-4667-A776-4A4DB2157920}" type="slidenum">
              <a:rPr lang="en-US" smtClean="0"/>
              <a:t>‹#›</a:t>
            </a:fld>
            <a:endParaRPr lang="en-US"/>
          </a:p>
        </p:txBody>
      </p:sp>
    </p:spTree>
    <p:extLst>
      <p:ext uri="{BB962C8B-B14F-4D97-AF65-F5344CB8AC3E}">
        <p14:creationId xmlns:p14="http://schemas.microsoft.com/office/powerpoint/2010/main" val="16901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47F37B-0EE9-4667-A776-4A4DB2157920}" type="slidenum">
              <a:rPr lang="en-US" smtClean="0"/>
              <a:t>3</a:t>
            </a:fld>
            <a:endParaRPr lang="en-US"/>
          </a:p>
        </p:txBody>
      </p:sp>
    </p:spTree>
    <p:extLst>
      <p:ext uri="{BB962C8B-B14F-4D97-AF65-F5344CB8AC3E}">
        <p14:creationId xmlns:p14="http://schemas.microsoft.com/office/powerpoint/2010/main" val="289693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0235-01F4-3F1D-D332-95C5BE3B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7EC111-6963-6442-D7BD-7EECFADA43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B2CB6-92E8-AD81-599C-906A8C068EAB}"/>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5" name="Footer Placeholder 4">
            <a:extLst>
              <a:ext uri="{FF2B5EF4-FFF2-40B4-BE49-F238E27FC236}">
                <a16:creationId xmlns:a16="http://schemas.microsoft.com/office/drawing/2014/main" id="{E20561A9-D0BA-C10B-4E62-7FCB55542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24DFC-3CD7-05ED-1BD4-AF2CB3523314}"/>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269716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D3DF-1FD8-7695-7B14-F06C6745F3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DC5DD-4CE7-5B75-DDD5-8FA3D66A46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B61C6-4759-3B2A-402C-04C5F7A58B52}"/>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5" name="Footer Placeholder 4">
            <a:extLst>
              <a:ext uri="{FF2B5EF4-FFF2-40B4-BE49-F238E27FC236}">
                <a16:creationId xmlns:a16="http://schemas.microsoft.com/office/drawing/2014/main" id="{BAD4C5FE-71E4-7C6E-12AE-9925B5EA4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3FFF7-F014-0DBB-2644-300CB52C96B4}"/>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390243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C81B5-EE4D-C740-2590-FD49CB5D8D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D55B4-7DA0-27A9-F97F-6D53F4D559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E9D95-C0F0-50BA-3627-0F45576A3B76}"/>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5" name="Footer Placeholder 4">
            <a:extLst>
              <a:ext uri="{FF2B5EF4-FFF2-40B4-BE49-F238E27FC236}">
                <a16:creationId xmlns:a16="http://schemas.microsoft.com/office/drawing/2014/main" id="{EB58C170-B20E-B0B4-F104-23C2180CA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F447F-304F-6DDB-F7AB-3005452EC29A}"/>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40848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26C8-4ABB-7C4B-DD26-86B8566CF3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38B5B-0FB1-E66D-8D9B-E648AFB133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37C12-A769-51E5-E121-3628687DD4CA}"/>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5" name="Footer Placeholder 4">
            <a:extLst>
              <a:ext uri="{FF2B5EF4-FFF2-40B4-BE49-F238E27FC236}">
                <a16:creationId xmlns:a16="http://schemas.microsoft.com/office/drawing/2014/main" id="{FE1A3617-C08F-B87B-C76A-565F729BD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93A2C-9D99-7608-EAC3-A14529243F68}"/>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303128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891C-9ECB-F208-01D2-48FD6F9E48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74EB50-CC39-9085-B30E-605CF1560D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1DA8C-C95B-B5F1-9ED8-7E6E28A29E6A}"/>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5" name="Footer Placeholder 4">
            <a:extLst>
              <a:ext uri="{FF2B5EF4-FFF2-40B4-BE49-F238E27FC236}">
                <a16:creationId xmlns:a16="http://schemas.microsoft.com/office/drawing/2014/main" id="{04EA3543-99C3-D330-5690-38B23E053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41CC3-029D-6989-AD99-3C4270605557}"/>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209678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4972-00FA-8FE2-28EC-9AADD1872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84302-1F7D-4F94-CED5-3BD8E14FA0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B7D1AA-1642-1953-90EF-230B2594D1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09BAAC-04AF-FEC9-022D-3BDCD777F517}"/>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6" name="Footer Placeholder 5">
            <a:extLst>
              <a:ext uri="{FF2B5EF4-FFF2-40B4-BE49-F238E27FC236}">
                <a16:creationId xmlns:a16="http://schemas.microsoft.com/office/drawing/2014/main" id="{90151442-11FE-4268-A997-746688E492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A3481-80C0-E5EB-8698-3C35D08F5550}"/>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120048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8BF7-FCD3-E885-149F-171ADBACEE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68705F-152D-01AE-AB01-FF02D8877E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C810A2-F8C2-8F63-6CBF-6442B13DC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980A89-0085-6EFC-8290-C0469FF74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5C0F41-8E7F-116D-F3F3-F6374B848D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EAB38B-6B44-DA22-A1D7-0018A08DB012}"/>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8" name="Footer Placeholder 7">
            <a:extLst>
              <a:ext uri="{FF2B5EF4-FFF2-40B4-BE49-F238E27FC236}">
                <a16:creationId xmlns:a16="http://schemas.microsoft.com/office/drawing/2014/main" id="{D7C9CDA1-9ED8-616C-6CA7-46B71EA7CB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D65325-A6EC-A08E-929B-08CB101C0B48}"/>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143849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F6F2-C3F3-94BD-018E-1CA6263AC8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EEA327-8337-77E8-CEE7-5C44C6675D79}"/>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4" name="Footer Placeholder 3">
            <a:extLst>
              <a:ext uri="{FF2B5EF4-FFF2-40B4-BE49-F238E27FC236}">
                <a16:creationId xmlns:a16="http://schemas.microsoft.com/office/drawing/2014/main" id="{98A6752A-8044-2A80-6F3C-2D9387B86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7FCFEB-2AB5-CD1A-CEEB-EBAAF028D243}"/>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129779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BBFD09-8412-2784-A4AF-58D8D308F5D6}"/>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3" name="Footer Placeholder 2">
            <a:extLst>
              <a:ext uri="{FF2B5EF4-FFF2-40B4-BE49-F238E27FC236}">
                <a16:creationId xmlns:a16="http://schemas.microsoft.com/office/drawing/2014/main" id="{DE85A849-2FE9-0C99-207C-18FE87AA0C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FACD29-B152-CB45-DB20-AC151C95C6AA}"/>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284863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6D39-48DE-1384-8A62-77BD948DF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9BCB00-B7E9-992D-AB11-85A0E29FF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5D91C3-E3D2-8A87-2CB1-BF2545494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5FB7E-8308-DEA7-7778-14BE2055D284}"/>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6" name="Footer Placeholder 5">
            <a:extLst>
              <a:ext uri="{FF2B5EF4-FFF2-40B4-BE49-F238E27FC236}">
                <a16:creationId xmlns:a16="http://schemas.microsoft.com/office/drawing/2014/main" id="{1B1251A9-6B11-58FD-F0B2-2348399D6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598B5-D59B-54F6-5F01-FB4826D5E7E6}"/>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77741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C19A-29A1-E3F1-7534-1A908597A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0436EA-1B9E-435B-3084-4D4CFACEB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5686A-80FE-9BB3-E983-31E7889C3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0C2FC-831C-93AD-25E0-8A9E7A63EE86}"/>
              </a:ext>
            </a:extLst>
          </p:cNvPr>
          <p:cNvSpPr>
            <a:spLocks noGrp="1"/>
          </p:cNvSpPr>
          <p:nvPr>
            <p:ph type="dt" sz="half" idx="10"/>
          </p:nvPr>
        </p:nvSpPr>
        <p:spPr/>
        <p:txBody>
          <a:bodyPr/>
          <a:lstStyle/>
          <a:p>
            <a:fld id="{8AF65374-B491-45E8-BA9D-3ECED9082B2C}" type="datetimeFigureOut">
              <a:rPr lang="en-US" smtClean="0"/>
              <a:t>6/7/2025</a:t>
            </a:fld>
            <a:endParaRPr lang="en-US"/>
          </a:p>
        </p:txBody>
      </p:sp>
      <p:sp>
        <p:nvSpPr>
          <p:cNvPr id="6" name="Footer Placeholder 5">
            <a:extLst>
              <a:ext uri="{FF2B5EF4-FFF2-40B4-BE49-F238E27FC236}">
                <a16:creationId xmlns:a16="http://schemas.microsoft.com/office/drawing/2014/main" id="{D825C91B-0155-A530-FD83-F0495D80F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CD96B-22F1-2CA9-D3B3-3AB0A381E6B6}"/>
              </a:ext>
            </a:extLst>
          </p:cNvPr>
          <p:cNvSpPr>
            <a:spLocks noGrp="1"/>
          </p:cNvSpPr>
          <p:nvPr>
            <p:ph type="sldNum" sz="quarter" idx="12"/>
          </p:nvPr>
        </p:nvSpPr>
        <p:spPr/>
        <p:txBody>
          <a:bodyPr/>
          <a:lstStyle/>
          <a:p>
            <a:fld id="{4B9DE9B1-0A25-4484-B6C8-7027A2D8B037}" type="slidenum">
              <a:rPr lang="en-US" smtClean="0"/>
              <a:t>‹#›</a:t>
            </a:fld>
            <a:endParaRPr lang="en-US"/>
          </a:p>
        </p:txBody>
      </p:sp>
    </p:spTree>
    <p:extLst>
      <p:ext uri="{BB962C8B-B14F-4D97-AF65-F5344CB8AC3E}">
        <p14:creationId xmlns:p14="http://schemas.microsoft.com/office/powerpoint/2010/main" val="247956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C91E62-1319-683A-1141-D3D0BABA64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A8DA15-11FC-F368-86EB-FEA221FAA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F1228-8F52-704E-8DC1-785A536BB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F65374-B491-45E8-BA9D-3ECED9082B2C}" type="datetimeFigureOut">
              <a:rPr lang="en-US" smtClean="0"/>
              <a:t>6/7/2025</a:t>
            </a:fld>
            <a:endParaRPr lang="en-US"/>
          </a:p>
        </p:txBody>
      </p:sp>
      <p:sp>
        <p:nvSpPr>
          <p:cNvPr id="5" name="Footer Placeholder 4">
            <a:extLst>
              <a:ext uri="{FF2B5EF4-FFF2-40B4-BE49-F238E27FC236}">
                <a16:creationId xmlns:a16="http://schemas.microsoft.com/office/drawing/2014/main" id="{57CD097B-8E2E-CABA-584E-EBC3908F3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21B944-81C9-17C8-1CE7-15F0AE6A4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9DE9B1-0A25-4484-B6C8-7027A2D8B037}" type="slidenum">
              <a:rPr lang="en-US" smtClean="0"/>
              <a:t>‹#›</a:t>
            </a:fld>
            <a:endParaRPr lang="en-US"/>
          </a:p>
        </p:txBody>
      </p:sp>
    </p:spTree>
    <p:extLst>
      <p:ext uri="{BB962C8B-B14F-4D97-AF65-F5344CB8AC3E}">
        <p14:creationId xmlns:p14="http://schemas.microsoft.com/office/powerpoint/2010/main" val="440959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35_7EB78B9B.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jsteinhard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tore.avixa.org/CPBase__item?id=a136Q00000A7PXOQA3&amp;_gl=1*13l7kp8*_gcl_au*MTA1MDc0MTgyMC4xNzE2NDIzODE2*_ga*NTY5MjE1ODYuMTcxNjQyMzgxNg..*_ga_2L7B5X2CNV*MTcxNjY1NTMzMS4yLjAuMTcxNjY1NTMzMS42MC4wLjMwNTY1MzYyOQ.." TargetMode="External"/><Relationship Id="rId2" Type="http://schemas.openxmlformats.org/officeDocument/2006/relationships/hyperlink" Target="https://www.avixa.org/standards/current-standar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4C25-3582-3003-4851-830D0CD81648}"/>
              </a:ext>
            </a:extLst>
          </p:cNvPr>
          <p:cNvSpPr>
            <a:spLocks noGrp="1"/>
          </p:cNvSpPr>
          <p:nvPr>
            <p:ph type="ctrTitle"/>
          </p:nvPr>
        </p:nvSpPr>
        <p:spPr/>
        <p:txBody>
          <a:bodyPr>
            <a:normAutofit/>
          </a:bodyPr>
          <a:lstStyle/>
          <a:p>
            <a:r>
              <a:rPr lang="en-US" b="1" dirty="0">
                <a:effectLst/>
              </a:rPr>
              <a:t>Talk Tech to Me: </a:t>
            </a:r>
            <a:br>
              <a:rPr lang="en-US" b="1" dirty="0">
                <a:effectLst/>
              </a:rPr>
            </a:br>
            <a:r>
              <a:rPr lang="en-US" sz="4000" dirty="0">
                <a:effectLst/>
              </a:rPr>
              <a:t>Demystifying IT Lingo for Clear Communication</a:t>
            </a:r>
            <a:endParaRPr lang="en-US" sz="4000" dirty="0"/>
          </a:p>
        </p:txBody>
      </p:sp>
      <p:sp>
        <p:nvSpPr>
          <p:cNvPr id="3" name="Subtitle 2">
            <a:extLst>
              <a:ext uri="{FF2B5EF4-FFF2-40B4-BE49-F238E27FC236}">
                <a16:creationId xmlns:a16="http://schemas.microsoft.com/office/drawing/2014/main" id="{35E166F9-FCB9-A63E-C882-27805C9FF120}"/>
              </a:ext>
            </a:extLst>
          </p:cNvPr>
          <p:cNvSpPr>
            <a:spLocks noGrp="1"/>
          </p:cNvSpPr>
          <p:nvPr>
            <p:ph type="subTitle" idx="1"/>
          </p:nvPr>
        </p:nvSpPr>
        <p:spPr>
          <a:xfrm>
            <a:off x="1524000" y="3843191"/>
            <a:ext cx="9144000" cy="1655762"/>
          </a:xfrm>
        </p:spPr>
        <p:txBody>
          <a:bodyPr/>
          <a:lstStyle/>
          <a:p>
            <a:r>
              <a:rPr lang="en-US" dirty="0"/>
              <a:t>Presented by Jenn Steinhardt</a:t>
            </a:r>
          </a:p>
          <a:p>
            <a:r>
              <a:rPr lang="en-US" i="1" dirty="0">
                <a:solidFill>
                  <a:schemeClr val="bg2">
                    <a:lumMod val="50000"/>
                  </a:schemeClr>
                </a:solidFill>
              </a:rPr>
              <a:t>Design Engineer</a:t>
            </a:r>
          </a:p>
        </p:txBody>
      </p:sp>
      <p:pic>
        <p:nvPicPr>
          <p:cNvPr id="4" name="Picture 3">
            <a:extLst>
              <a:ext uri="{FF2B5EF4-FFF2-40B4-BE49-F238E27FC236}">
                <a16:creationId xmlns:a16="http://schemas.microsoft.com/office/drawing/2014/main" id="{761E0151-A22A-7797-2A63-0BFDE5FBAD2E}"/>
              </a:ext>
            </a:extLst>
          </p:cNvPr>
          <p:cNvPicPr>
            <a:picLocks noChangeAspect="1"/>
          </p:cNvPicPr>
          <p:nvPr/>
        </p:nvPicPr>
        <p:blipFill>
          <a:blip r:embed="rId2"/>
          <a:stretch>
            <a:fillRect/>
          </a:stretch>
        </p:blipFill>
        <p:spPr>
          <a:xfrm>
            <a:off x="4669623" y="5016646"/>
            <a:ext cx="2852754" cy="482307"/>
          </a:xfrm>
          <a:prstGeom prst="rect">
            <a:avLst/>
          </a:prstGeom>
        </p:spPr>
      </p:pic>
    </p:spTree>
    <p:extLst>
      <p:ext uri="{BB962C8B-B14F-4D97-AF65-F5344CB8AC3E}">
        <p14:creationId xmlns:p14="http://schemas.microsoft.com/office/powerpoint/2010/main" val="3386324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7F63A-9228-CF5D-C594-97E29A9E0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EED8B-DFAE-1E00-CEE4-AB4475013D51}"/>
              </a:ext>
            </a:extLst>
          </p:cNvPr>
          <p:cNvSpPr>
            <a:spLocks noGrp="1"/>
          </p:cNvSpPr>
          <p:nvPr>
            <p:ph type="title"/>
          </p:nvPr>
        </p:nvSpPr>
        <p:spPr/>
        <p:txBody>
          <a:bodyPr/>
          <a:lstStyle/>
          <a:p>
            <a:r>
              <a:rPr lang="en-US" b="1" dirty="0"/>
              <a:t>Hardware &amp; Other Components</a:t>
            </a:r>
            <a:endParaRPr lang="en-US" dirty="0"/>
          </a:p>
        </p:txBody>
      </p:sp>
      <p:sp>
        <p:nvSpPr>
          <p:cNvPr id="3" name="Content Placeholder 2">
            <a:extLst>
              <a:ext uri="{FF2B5EF4-FFF2-40B4-BE49-F238E27FC236}">
                <a16:creationId xmlns:a16="http://schemas.microsoft.com/office/drawing/2014/main" id="{D5614EC0-C0F0-F2C7-6B5F-DED40E33C9A5}"/>
              </a:ext>
            </a:extLst>
          </p:cNvPr>
          <p:cNvSpPr>
            <a:spLocks noGrp="1"/>
          </p:cNvSpPr>
          <p:nvPr>
            <p:ph idx="1"/>
          </p:nvPr>
        </p:nvSpPr>
        <p:spPr/>
        <p:txBody>
          <a:bodyPr>
            <a:noAutofit/>
          </a:bodyPr>
          <a:lstStyle/>
          <a:p>
            <a:pPr eaLnBrk="0" fontAlgn="base" hangingPunct="0">
              <a:lnSpc>
                <a:spcPct val="100000"/>
              </a:lnSpc>
              <a:spcBef>
                <a:spcPct val="0"/>
              </a:spcBef>
              <a:spcAft>
                <a:spcPct val="0"/>
              </a:spcAft>
            </a:pPr>
            <a:r>
              <a:rPr lang="en-US" altLang="en-US" b="1" dirty="0"/>
              <a:t>Node: </a:t>
            </a:r>
            <a:r>
              <a:rPr lang="en-US" dirty="0"/>
              <a:t>A general term for a device on a network that can send and receive data</a:t>
            </a:r>
          </a:p>
          <a:p>
            <a:pPr lvl="1" fontAlgn="ctr"/>
            <a:r>
              <a:rPr lang="en-US" dirty="0"/>
              <a:t>This could include computers, servers, routers, switches, or even devices like printers. </a:t>
            </a:r>
          </a:p>
          <a:p>
            <a:pPr lvl="1"/>
            <a:r>
              <a:rPr lang="en-US" dirty="0"/>
              <a:t>Nodes can be categorized as client, server, or peer depending on their role in the network. </a:t>
            </a:r>
            <a:endParaRPr kumimoji="0" lang="en-US" altLang="en-US"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Client:</a:t>
            </a:r>
            <a:r>
              <a:rPr kumimoji="0" lang="en-US" altLang="en-US" b="0" i="0" u="none" strike="noStrike" cap="none" normalizeH="0" baseline="0" dirty="0">
                <a:ln>
                  <a:noFill/>
                </a:ln>
                <a:solidFill>
                  <a:schemeClr val="tx1"/>
                </a:solidFill>
                <a:effectLst/>
              </a:rPr>
              <a:t> </a:t>
            </a:r>
            <a:r>
              <a:rPr lang="en-US" dirty="0"/>
              <a:t>A specific type of node that requests and receives data from another node, usually a server.</a:t>
            </a:r>
          </a:p>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Endpoint: </a:t>
            </a:r>
            <a:r>
              <a:rPr lang="en-US" dirty="0"/>
              <a:t>Any device that connects to a network and communicates with other devices or services over that network.</a:t>
            </a:r>
            <a:endParaRPr kumimoji="0" lang="en-US" altLang="en-US" b="1"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None/>
            </a:pP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93604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3CED-32BC-847A-E29F-6A5B41812DED}"/>
              </a:ext>
            </a:extLst>
          </p:cNvPr>
          <p:cNvSpPr>
            <a:spLocks noGrp="1"/>
          </p:cNvSpPr>
          <p:nvPr>
            <p:ph type="title"/>
          </p:nvPr>
        </p:nvSpPr>
        <p:spPr/>
        <p:txBody>
          <a:bodyPr/>
          <a:lstStyle/>
          <a:p>
            <a:r>
              <a:rPr lang="en-US" b="1" dirty="0"/>
              <a:t>Hardware &amp; Other Components</a:t>
            </a:r>
            <a:endParaRPr lang="en-US" dirty="0"/>
          </a:p>
        </p:txBody>
      </p:sp>
      <p:sp>
        <p:nvSpPr>
          <p:cNvPr id="3" name="Content Placeholder 2">
            <a:extLst>
              <a:ext uri="{FF2B5EF4-FFF2-40B4-BE49-F238E27FC236}">
                <a16:creationId xmlns:a16="http://schemas.microsoft.com/office/drawing/2014/main" id="{C45B771F-EAB1-F5FD-BE20-8D9757DFA310}"/>
              </a:ext>
            </a:extLst>
          </p:cNvPr>
          <p:cNvSpPr>
            <a:spLocks noGrp="1"/>
          </p:cNvSpPr>
          <p:nvPr>
            <p:ph idx="1"/>
          </p:nvPr>
        </p:nvSpPr>
        <p:spPr/>
        <p:txBody>
          <a:bodyPr>
            <a:noAutofit/>
          </a:bodyPr>
          <a:lstStyle/>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Server:</a:t>
            </a:r>
            <a:r>
              <a:rPr kumimoji="0" lang="en-US" altLang="en-US" b="0" i="0" u="none" strike="noStrike" cap="none" normalizeH="0" baseline="0" dirty="0">
                <a:ln>
                  <a:noFill/>
                </a:ln>
                <a:solidFill>
                  <a:schemeClr val="tx1"/>
                </a:solidFill>
                <a:effectLst/>
              </a:rPr>
              <a:t> </a:t>
            </a:r>
          </a:p>
          <a:p>
            <a:pPr lvl="1" eaLnBrk="0" fontAlgn="base" hangingPunct="0">
              <a:lnSpc>
                <a:spcPct val="100000"/>
              </a:lnSpc>
              <a:spcBef>
                <a:spcPct val="0"/>
              </a:spcBef>
              <a:spcAft>
                <a:spcPct val="0"/>
              </a:spcAft>
            </a:pPr>
            <a:r>
              <a:rPr lang="en-US" sz="2800" b="1" dirty="0"/>
              <a:t>Hardware</a:t>
            </a:r>
          </a:p>
          <a:p>
            <a:pPr lvl="2" eaLnBrk="0" fontAlgn="base" hangingPunct="0">
              <a:lnSpc>
                <a:spcPct val="100000"/>
              </a:lnSpc>
              <a:spcBef>
                <a:spcPct val="0"/>
              </a:spcBef>
              <a:spcAft>
                <a:spcPct val="0"/>
              </a:spcAft>
            </a:pPr>
            <a:r>
              <a:rPr lang="en-US" sz="2400" i="1" dirty="0"/>
              <a:t>AV Perspective: </a:t>
            </a:r>
            <a:r>
              <a:rPr lang="en-US" sz="2400" dirty="0"/>
              <a:t>A component that stores, manages, processes, and distributes audio and video (AV) content to other devices (clients) over a network. </a:t>
            </a:r>
          </a:p>
          <a:p>
            <a:pPr lvl="2" eaLnBrk="0" fontAlgn="base" hangingPunct="0">
              <a:lnSpc>
                <a:spcPct val="100000"/>
              </a:lnSpc>
              <a:spcBef>
                <a:spcPct val="0"/>
              </a:spcBef>
              <a:spcAft>
                <a:spcPct val="0"/>
              </a:spcAft>
            </a:pPr>
            <a:r>
              <a:rPr lang="en-US" sz="2400" i="1" dirty="0"/>
              <a:t>IT Perspective:</a:t>
            </a:r>
            <a:r>
              <a:rPr lang="en-US" sz="2400" dirty="0"/>
              <a:t> A specialized computer or software system designed to provide services, data, or resources to other computers, known as clients, over a network.</a:t>
            </a:r>
          </a:p>
          <a:p>
            <a:pPr lvl="1" eaLnBrk="0" fontAlgn="base" hangingPunct="0">
              <a:lnSpc>
                <a:spcPct val="100000"/>
              </a:lnSpc>
              <a:spcBef>
                <a:spcPct val="0"/>
              </a:spcBef>
              <a:spcAft>
                <a:spcPct val="0"/>
              </a:spcAft>
            </a:pPr>
            <a:r>
              <a:rPr lang="en-US" sz="2800" b="1" dirty="0"/>
              <a:t>Other Common Server Types</a:t>
            </a:r>
          </a:p>
          <a:p>
            <a:pPr lvl="2" eaLnBrk="0" fontAlgn="base" hangingPunct="0">
              <a:lnSpc>
                <a:spcPct val="100000"/>
              </a:lnSpc>
              <a:spcBef>
                <a:spcPct val="0"/>
              </a:spcBef>
              <a:spcAft>
                <a:spcPct val="0"/>
              </a:spcAft>
            </a:pPr>
            <a:r>
              <a:rPr lang="en-US" sz="2400" dirty="0"/>
              <a:t>DNS – Domain Name Server</a:t>
            </a:r>
          </a:p>
          <a:p>
            <a:pPr lvl="2" eaLnBrk="0" fontAlgn="base" hangingPunct="0">
              <a:lnSpc>
                <a:spcPct val="100000"/>
              </a:lnSpc>
              <a:spcBef>
                <a:spcPct val="0"/>
              </a:spcBef>
              <a:spcAft>
                <a:spcPct val="0"/>
              </a:spcAft>
            </a:pPr>
            <a:r>
              <a:rPr lang="en-US" sz="2400" dirty="0"/>
              <a:t>DHCP Server – Dynamic Host Configuration Protocol</a:t>
            </a:r>
          </a:p>
          <a:p>
            <a:pPr lvl="2" eaLnBrk="0" fontAlgn="base" hangingPunct="0">
              <a:lnSpc>
                <a:spcPct val="100000"/>
              </a:lnSpc>
              <a:spcBef>
                <a:spcPct val="0"/>
              </a:spcBef>
              <a:spcAft>
                <a:spcPct val="0"/>
              </a:spcAft>
            </a:pPr>
            <a:r>
              <a:rPr lang="en-US" sz="2400" dirty="0"/>
              <a:t>API Server – Application Programming Interface</a:t>
            </a:r>
          </a:p>
        </p:txBody>
      </p:sp>
      <p:pic>
        <p:nvPicPr>
          <p:cNvPr id="5" name="Picture 4" descr="Human brain nerve cells">
            <a:extLst>
              <a:ext uri="{FF2B5EF4-FFF2-40B4-BE49-F238E27FC236}">
                <a16:creationId xmlns:a16="http://schemas.microsoft.com/office/drawing/2014/main" id="{D3CCC8D8-D6D1-2F50-365E-CB801B439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1048" y="4625460"/>
            <a:ext cx="2489887" cy="1867415"/>
          </a:xfrm>
          <a:prstGeom prst="rect">
            <a:avLst/>
          </a:prstGeom>
        </p:spPr>
      </p:pic>
    </p:spTree>
    <p:extLst>
      <p:ext uri="{BB962C8B-B14F-4D97-AF65-F5344CB8AC3E}">
        <p14:creationId xmlns:p14="http://schemas.microsoft.com/office/powerpoint/2010/main" val="265801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E3C85-FE48-AAA1-899E-3E4ED6B93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0B604-BC2D-181E-C1EC-5E1A1E61CF70}"/>
              </a:ext>
            </a:extLst>
          </p:cNvPr>
          <p:cNvSpPr>
            <a:spLocks noGrp="1"/>
          </p:cNvSpPr>
          <p:nvPr>
            <p:ph type="title"/>
          </p:nvPr>
        </p:nvSpPr>
        <p:spPr/>
        <p:txBody>
          <a:bodyPr/>
          <a:lstStyle/>
          <a:p>
            <a:r>
              <a:rPr lang="en-US" b="1" dirty="0"/>
              <a:t>API Versus API Server</a:t>
            </a:r>
            <a:endParaRPr lang="en-US" dirty="0"/>
          </a:p>
        </p:txBody>
      </p:sp>
      <p:sp>
        <p:nvSpPr>
          <p:cNvPr id="3" name="Content Placeholder 2">
            <a:extLst>
              <a:ext uri="{FF2B5EF4-FFF2-40B4-BE49-F238E27FC236}">
                <a16:creationId xmlns:a16="http://schemas.microsoft.com/office/drawing/2014/main" id="{3F24200E-1F11-3DE6-93D9-90AA4A71E3D0}"/>
              </a:ext>
            </a:extLst>
          </p:cNvPr>
          <p:cNvSpPr>
            <a:spLocks noGrp="1"/>
          </p:cNvSpPr>
          <p:nvPr>
            <p:ph idx="1"/>
          </p:nvPr>
        </p:nvSpPr>
        <p:spPr/>
        <p:txBody>
          <a:bodyPr>
            <a:noAutofit/>
          </a:bodyPr>
          <a:lstStyle/>
          <a:p>
            <a:pPr marL="0" indent="0" eaLnBrk="0" fontAlgn="base" hangingPunct="0">
              <a:lnSpc>
                <a:spcPct val="100000"/>
              </a:lnSpc>
              <a:spcBef>
                <a:spcPct val="0"/>
              </a:spcBef>
              <a:spcAft>
                <a:spcPct val="0"/>
              </a:spcAft>
              <a:buNone/>
            </a:pPr>
            <a:r>
              <a:rPr lang="en-US" sz="2400" dirty="0"/>
              <a:t>You cannot have a functional API without an API server. The API is the abstract set of rules, and the API server is the concrete implementation that brings those rules to life. When a developer says they are "calling an API," they are sending a request to an endpoint hosted on an API server, formatted according to the rules defined by the API specification.</a:t>
            </a:r>
          </a:p>
          <a:p>
            <a:pPr marL="0" indent="0" eaLnBrk="0" fontAlgn="base" hangingPunct="0">
              <a:lnSpc>
                <a:spcPct val="100000"/>
              </a:lnSpc>
              <a:spcBef>
                <a:spcPct val="0"/>
              </a:spcBef>
              <a:spcAft>
                <a:spcPct val="0"/>
              </a:spcAft>
              <a:buNone/>
            </a:pPr>
            <a:endParaRPr lang="en-US" sz="2400" dirty="0"/>
          </a:p>
          <a:p>
            <a:pPr marL="0" indent="0" eaLnBrk="0" fontAlgn="base" hangingPunct="0">
              <a:lnSpc>
                <a:spcPct val="100000"/>
              </a:lnSpc>
              <a:spcBef>
                <a:spcPct val="0"/>
              </a:spcBef>
              <a:spcAft>
                <a:spcPct val="0"/>
              </a:spcAft>
              <a:buNone/>
            </a:pPr>
            <a:r>
              <a:rPr lang="en-US" sz="2400" dirty="0"/>
              <a:t>Examples of API Calls:</a:t>
            </a:r>
          </a:p>
          <a:p>
            <a:pPr eaLnBrk="0" fontAlgn="base" hangingPunct="0">
              <a:lnSpc>
                <a:spcPct val="100000"/>
              </a:lnSpc>
              <a:spcBef>
                <a:spcPct val="0"/>
              </a:spcBef>
              <a:spcAft>
                <a:spcPct val="0"/>
              </a:spcAft>
            </a:pPr>
            <a:r>
              <a:rPr lang="en-US" sz="2400" dirty="0"/>
              <a:t>GET – Retrieve</a:t>
            </a:r>
          </a:p>
          <a:p>
            <a:pPr eaLnBrk="0" fontAlgn="base" hangingPunct="0">
              <a:lnSpc>
                <a:spcPct val="100000"/>
              </a:lnSpc>
              <a:spcBef>
                <a:spcPct val="0"/>
              </a:spcBef>
              <a:spcAft>
                <a:spcPct val="0"/>
              </a:spcAft>
            </a:pPr>
            <a:r>
              <a:rPr lang="en-US" sz="2400" dirty="0"/>
              <a:t>POST – Create</a:t>
            </a:r>
          </a:p>
          <a:p>
            <a:pPr eaLnBrk="0" fontAlgn="base" hangingPunct="0">
              <a:lnSpc>
                <a:spcPct val="100000"/>
              </a:lnSpc>
              <a:spcBef>
                <a:spcPct val="0"/>
              </a:spcBef>
              <a:spcAft>
                <a:spcPct val="0"/>
              </a:spcAft>
            </a:pPr>
            <a:r>
              <a:rPr lang="en-US" sz="2400" dirty="0"/>
              <a:t>PUT – Update</a:t>
            </a:r>
          </a:p>
        </p:txBody>
      </p:sp>
    </p:spTree>
    <p:extLst>
      <p:ext uri="{BB962C8B-B14F-4D97-AF65-F5344CB8AC3E}">
        <p14:creationId xmlns:p14="http://schemas.microsoft.com/office/powerpoint/2010/main" val="2125958043"/>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C7E7B-DEA9-64C2-C524-47F8D2584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7BE07-BA0B-31C9-0ADC-8890AB64BAF8}"/>
              </a:ext>
            </a:extLst>
          </p:cNvPr>
          <p:cNvSpPr>
            <a:spLocks noGrp="1"/>
          </p:cNvSpPr>
          <p:nvPr>
            <p:ph type="title"/>
          </p:nvPr>
        </p:nvSpPr>
        <p:spPr/>
        <p:txBody>
          <a:bodyPr/>
          <a:lstStyle/>
          <a:p>
            <a:r>
              <a:rPr lang="en-US" b="1" dirty="0"/>
              <a:t>API Continued</a:t>
            </a:r>
            <a:endParaRPr lang="en-US" dirty="0"/>
          </a:p>
        </p:txBody>
      </p:sp>
      <p:sp>
        <p:nvSpPr>
          <p:cNvPr id="5" name="Content Placeholder 4">
            <a:extLst>
              <a:ext uri="{FF2B5EF4-FFF2-40B4-BE49-F238E27FC236}">
                <a16:creationId xmlns:a16="http://schemas.microsoft.com/office/drawing/2014/main" id="{4073CBD8-E48A-0C31-73AE-EF4A4CD5F8C6}"/>
              </a:ext>
            </a:extLst>
          </p:cNvPr>
          <p:cNvSpPr>
            <a:spLocks noGrp="1"/>
          </p:cNvSpPr>
          <p:nvPr>
            <p:ph idx="1"/>
          </p:nvPr>
        </p:nvSpPr>
        <p:spPr>
          <a:xfrm>
            <a:off x="838200" y="1825625"/>
            <a:ext cx="8478795" cy="4351338"/>
          </a:xfrm>
        </p:spPr>
        <p:txBody>
          <a:bodyPr/>
          <a:lstStyle/>
          <a:p>
            <a:r>
              <a:rPr lang="en-US" dirty="0"/>
              <a:t>JSON used in many web applications for exchanging data between servers and clients, as well as in APIs and configuration files. </a:t>
            </a:r>
          </a:p>
          <a:p>
            <a:r>
              <a:rPr lang="en-US" dirty="0"/>
              <a:t>To the right are a few examples of API’s available within a particular AV manufacturer’s API interface -&gt;</a:t>
            </a:r>
          </a:p>
        </p:txBody>
      </p:sp>
      <p:pic>
        <p:nvPicPr>
          <p:cNvPr id="7" name="Picture 6">
            <a:extLst>
              <a:ext uri="{FF2B5EF4-FFF2-40B4-BE49-F238E27FC236}">
                <a16:creationId xmlns:a16="http://schemas.microsoft.com/office/drawing/2014/main" id="{937207CD-C91D-E1F1-7606-56AC5334768B}"/>
              </a:ext>
            </a:extLst>
          </p:cNvPr>
          <p:cNvPicPr>
            <a:picLocks noChangeAspect="1"/>
          </p:cNvPicPr>
          <p:nvPr/>
        </p:nvPicPr>
        <p:blipFill>
          <a:blip r:embed="rId2"/>
          <a:stretch>
            <a:fillRect/>
          </a:stretch>
        </p:blipFill>
        <p:spPr>
          <a:xfrm>
            <a:off x="9613557" y="0"/>
            <a:ext cx="2578443" cy="6816416"/>
          </a:xfrm>
          <a:prstGeom prst="rect">
            <a:avLst/>
          </a:prstGeom>
        </p:spPr>
      </p:pic>
    </p:spTree>
    <p:extLst>
      <p:ext uri="{BB962C8B-B14F-4D97-AF65-F5344CB8AC3E}">
        <p14:creationId xmlns:p14="http://schemas.microsoft.com/office/powerpoint/2010/main" val="187061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FE881-4461-F9C5-7D39-7F9422F4A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CC905-84DA-6C14-E2E7-9B8AF2710BC4}"/>
              </a:ext>
            </a:extLst>
          </p:cNvPr>
          <p:cNvSpPr>
            <a:spLocks noGrp="1"/>
          </p:cNvSpPr>
          <p:nvPr>
            <p:ph type="title"/>
          </p:nvPr>
        </p:nvSpPr>
        <p:spPr/>
        <p:txBody>
          <a:bodyPr/>
          <a:lstStyle/>
          <a:p>
            <a:r>
              <a:rPr lang="en-US" b="1" dirty="0"/>
              <a:t>Hardware &amp; Other Components</a:t>
            </a:r>
            <a:endParaRPr lang="en-US" dirty="0"/>
          </a:p>
        </p:txBody>
      </p:sp>
      <p:sp>
        <p:nvSpPr>
          <p:cNvPr id="3" name="Content Placeholder 2">
            <a:extLst>
              <a:ext uri="{FF2B5EF4-FFF2-40B4-BE49-F238E27FC236}">
                <a16:creationId xmlns:a16="http://schemas.microsoft.com/office/drawing/2014/main" id="{8EFA557C-971C-680C-3CAE-19CD376C7516}"/>
              </a:ext>
            </a:extLst>
          </p:cNvPr>
          <p:cNvSpPr>
            <a:spLocks noGrp="1"/>
          </p:cNvSpPr>
          <p:nvPr>
            <p:ph idx="1"/>
          </p:nvPr>
        </p:nvSpPr>
        <p:spPr>
          <a:xfrm>
            <a:off x="838200" y="1825625"/>
            <a:ext cx="10515600" cy="4351338"/>
          </a:xfrm>
        </p:spPr>
        <p:txBody>
          <a:bodyPr>
            <a:noAutofit/>
          </a:bodyPr>
          <a:lstStyle/>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Router:</a:t>
            </a:r>
            <a:r>
              <a:rPr kumimoji="0" lang="en-US" altLang="en-US" b="0" i="0" u="none" strike="noStrike" cap="none" normalizeH="0" baseline="0" dirty="0">
                <a:ln>
                  <a:noFill/>
                </a:ln>
                <a:solidFill>
                  <a:schemeClr val="tx1"/>
                </a:solidFill>
                <a:effectLst/>
              </a:rPr>
              <a:t> The "traffic cop" of the network. </a:t>
            </a:r>
          </a:p>
          <a:p>
            <a:pPr eaLnBrk="0" fontAlgn="base" hangingPunct="0">
              <a:lnSpc>
                <a:spcPct val="100000"/>
              </a:lnSpc>
              <a:spcBef>
                <a:spcPct val="0"/>
              </a:spcBef>
              <a:spcAft>
                <a:spcPct val="0"/>
              </a:spcAft>
            </a:pPr>
            <a:r>
              <a:rPr lang="en-US" altLang="en-US" b="1" dirty="0"/>
              <a:t>Gateway:</a:t>
            </a:r>
            <a:r>
              <a:rPr lang="en-US" altLang="en-US" dirty="0"/>
              <a:t> </a:t>
            </a:r>
            <a:r>
              <a:rPr lang="en-US" dirty="0"/>
              <a:t>The gateway acts as a bridge between the local network and the internet, routing data packets to and from the update server.</a:t>
            </a:r>
            <a:endParaRPr lang="en-US" altLang="en-US" dirty="0"/>
          </a:p>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Edge Device: </a:t>
            </a:r>
            <a:r>
              <a:rPr kumimoji="0" lang="en-US" altLang="en-US" i="0" u="none" strike="noStrike" cap="none" normalizeH="0" baseline="0" dirty="0">
                <a:ln>
                  <a:noFill/>
                </a:ln>
                <a:solidFill>
                  <a:schemeClr val="tx1"/>
                </a:solidFill>
                <a:effectLst/>
              </a:rPr>
              <a:t>A device or software that acts as an entry and exit point between two or more networks, and </a:t>
            </a:r>
            <a:r>
              <a:rPr lang="en-US" dirty="0"/>
              <a:t>can include routers, switches, firewalls, and specialized sensors or devices that connect to a network.</a:t>
            </a:r>
            <a:endParaRPr kumimoji="0" lang="en-US" altLang="en-US"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None/>
            </a:pP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68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02704A-3DC4-4100-7938-6C5802DB0E8A}"/>
              </a:ext>
            </a:extLst>
          </p:cNvPr>
          <p:cNvPicPr>
            <a:picLocks noChangeAspect="1"/>
          </p:cNvPicPr>
          <p:nvPr/>
        </p:nvPicPr>
        <p:blipFill>
          <a:blip r:embed="rId2"/>
          <a:stretch>
            <a:fillRect/>
          </a:stretch>
        </p:blipFill>
        <p:spPr>
          <a:xfrm>
            <a:off x="2114350" y="909940"/>
            <a:ext cx="7963299" cy="4729295"/>
          </a:xfrm>
          <a:prstGeom prst="rect">
            <a:avLst/>
          </a:prstGeom>
        </p:spPr>
      </p:pic>
    </p:spTree>
    <p:extLst>
      <p:ext uri="{BB962C8B-B14F-4D97-AF65-F5344CB8AC3E}">
        <p14:creationId xmlns:p14="http://schemas.microsoft.com/office/powerpoint/2010/main" val="421462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A202E-3995-0D28-BAB1-C9F28A204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5E643-58D0-8635-B99D-4F8AC95D0B51}"/>
              </a:ext>
            </a:extLst>
          </p:cNvPr>
          <p:cNvSpPr>
            <a:spLocks noGrp="1"/>
          </p:cNvSpPr>
          <p:nvPr>
            <p:ph type="title"/>
          </p:nvPr>
        </p:nvSpPr>
        <p:spPr/>
        <p:txBody>
          <a:bodyPr/>
          <a:lstStyle/>
          <a:p>
            <a:r>
              <a:rPr lang="en-US" b="1" dirty="0"/>
              <a:t>Hardware &amp; Other Components</a:t>
            </a:r>
            <a:endParaRPr lang="en-US" dirty="0"/>
          </a:p>
        </p:txBody>
      </p:sp>
      <p:sp>
        <p:nvSpPr>
          <p:cNvPr id="3" name="Content Placeholder 2">
            <a:extLst>
              <a:ext uri="{FF2B5EF4-FFF2-40B4-BE49-F238E27FC236}">
                <a16:creationId xmlns:a16="http://schemas.microsoft.com/office/drawing/2014/main" id="{10B4A727-CC06-B8AD-BE4D-4F35CA7C359F}"/>
              </a:ext>
            </a:extLst>
          </p:cNvPr>
          <p:cNvSpPr>
            <a:spLocks noGrp="1"/>
          </p:cNvSpPr>
          <p:nvPr>
            <p:ph idx="1"/>
          </p:nvPr>
        </p:nvSpPr>
        <p:spPr>
          <a:xfrm>
            <a:off x="838200" y="1825625"/>
            <a:ext cx="10860464" cy="4351338"/>
          </a:xfrm>
        </p:spPr>
        <p:txBody>
          <a:bodyPr>
            <a:noAutofit/>
          </a:bodyPr>
          <a:lstStyle/>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Switch:</a:t>
            </a:r>
            <a:r>
              <a:rPr kumimoji="0" lang="en-US" altLang="en-US" b="0" i="0" u="none" strike="noStrike" cap="none" normalizeH="0" baseline="0" dirty="0">
                <a:ln>
                  <a:noFill/>
                </a:ln>
                <a:solidFill>
                  <a:schemeClr val="tx1"/>
                </a:solidFill>
                <a:effectLst/>
              </a:rPr>
              <a:t> Connecting devices within a local network. </a:t>
            </a:r>
          </a:p>
          <a:p>
            <a:pPr lvl="1" eaLnBrk="0" fontAlgn="base" hangingPunct="0">
              <a:lnSpc>
                <a:spcPct val="100000"/>
              </a:lnSpc>
              <a:spcBef>
                <a:spcPct val="0"/>
              </a:spcBef>
              <a:spcAft>
                <a:spcPct val="0"/>
              </a:spcAft>
            </a:pPr>
            <a:r>
              <a:rPr lang="en-US" altLang="en-US" dirty="0"/>
              <a:t>Unmanaged &amp; Managed</a:t>
            </a:r>
          </a:p>
          <a:p>
            <a:pPr lvl="2" eaLnBrk="0" fontAlgn="base" hangingPunct="0">
              <a:lnSpc>
                <a:spcPct val="100000"/>
              </a:lnSpc>
              <a:spcBef>
                <a:spcPct val="0"/>
              </a:spcBef>
              <a:spcAft>
                <a:spcPct val="0"/>
              </a:spcAft>
            </a:pPr>
            <a:r>
              <a:rPr lang="en-US" altLang="en-US" dirty="0"/>
              <a:t>Unmanaged switches connected directly to devices, storing the MAC address (Layer 2)</a:t>
            </a:r>
          </a:p>
          <a:p>
            <a:pPr lvl="2" eaLnBrk="0" fontAlgn="base" hangingPunct="0">
              <a:lnSpc>
                <a:spcPct val="100000"/>
              </a:lnSpc>
              <a:spcBef>
                <a:spcPct val="0"/>
              </a:spcBef>
              <a:spcAft>
                <a:spcPct val="0"/>
              </a:spcAft>
            </a:pPr>
            <a:r>
              <a:rPr lang="en-US" altLang="en-US" dirty="0"/>
              <a:t>Managed ideal for </a:t>
            </a:r>
            <a:r>
              <a:rPr lang="en-US" altLang="en-US" dirty="0" err="1"/>
              <a:t>AVoIP</a:t>
            </a:r>
            <a:r>
              <a:rPr lang="en-US" altLang="en-US" dirty="0"/>
              <a:t> and often required for configuring VLANS, QoS, enabling Jumbo Frames and monitoring</a:t>
            </a:r>
          </a:p>
          <a:p>
            <a:pPr lvl="3" eaLnBrk="0" fontAlgn="base" hangingPunct="0">
              <a:lnSpc>
                <a:spcPct val="100000"/>
              </a:lnSpc>
              <a:spcBef>
                <a:spcPct val="0"/>
              </a:spcBef>
              <a:spcAft>
                <a:spcPct val="0"/>
              </a:spcAft>
            </a:pPr>
            <a:r>
              <a:rPr lang="en-US" altLang="en-US" dirty="0"/>
              <a:t>Fully layer 3 capable</a:t>
            </a:r>
          </a:p>
          <a:p>
            <a:pPr lvl="1" eaLnBrk="0" fontAlgn="base" hangingPunct="0">
              <a:lnSpc>
                <a:spcPct val="100000"/>
              </a:lnSpc>
              <a:spcBef>
                <a:spcPct val="0"/>
              </a:spcBef>
              <a:spcAft>
                <a:spcPct val="0"/>
              </a:spcAft>
            </a:pPr>
            <a:r>
              <a:rPr lang="en-US" altLang="en-US" dirty="0"/>
              <a:t>LAG (or Link Aggregation Group)</a:t>
            </a:r>
          </a:p>
          <a:p>
            <a:pPr lvl="2" eaLnBrk="0" fontAlgn="base" hangingPunct="0">
              <a:lnSpc>
                <a:spcPct val="100000"/>
              </a:lnSpc>
              <a:spcBef>
                <a:spcPct val="0"/>
              </a:spcBef>
              <a:spcAft>
                <a:spcPct val="0"/>
              </a:spcAft>
            </a:pPr>
            <a:r>
              <a:rPr lang="en-US" dirty="0"/>
              <a:t>Link aggregation allows the switch to treat multiple physical links between two end-points as a single logical link. It is recommended in </a:t>
            </a:r>
            <a:r>
              <a:rPr lang="en-US" dirty="0" err="1"/>
              <a:t>AVoIP</a:t>
            </a:r>
            <a:r>
              <a:rPr lang="en-US" dirty="0"/>
              <a:t> systems over stacking, which </a:t>
            </a:r>
            <a:r>
              <a:rPr lang="en-US" dirty="0" err="1"/>
              <a:t>which</a:t>
            </a:r>
            <a:r>
              <a:rPr lang="en-US" dirty="0"/>
              <a:t> essentially daisy chains switches.</a:t>
            </a:r>
            <a:endParaRPr lang="en-US" altLang="en-US" dirty="0"/>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rPr>
              <a:t>Avoid “green” switcher that go into sleep mode which can cause d</a:t>
            </a:r>
            <a:r>
              <a:rPr lang="en-US" altLang="en-US" dirty="0"/>
              <a:t>elays in a system starting up or issues in the AV transmission</a:t>
            </a:r>
            <a:endParaRPr kumimoji="0" lang="en-US" altLang="en-US" b="0" i="0" u="none" strike="noStrike" cap="none" normalizeH="0" baseline="0" dirty="0">
              <a:ln>
                <a:noFill/>
              </a:ln>
              <a:solidFill>
                <a:schemeClr val="tx1"/>
              </a:solidFill>
              <a:effectLst/>
            </a:endParaRPr>
          </a:p>
          <a:p>
            <a:pPr lvl="1" eaLnBrk="0" fontAlgn="base" hangingPunct="0">
              <a:lnSpc>
                <a:spcPct val="100000"/>
              </a:lnSpc>
              <a:spcBef>
                <a:spcPct val="0"/>
              </a:spcBef>
              <a:spcAft>
                <a:spcPct val="0"/>
              </a:spcAft>
            </a:pPr>
            <a:r>
              <a:rPr lang="en-US" altLang="en-US" dirty="0"/>
              <a:t>Fully non-blocking</a:t>
            </a:r>
          </a:p>
          <a:p>
            <a:pPr eaLnBrk="0" fontAlgn="base" hangingPunct="0">
              <a:lnSpc>
                <a:spcPct val="100000"/>
              </a:lnSpc>
              <a:spcBef>
                <a:spcPct val="0"/>
              </a:spcBef>
              <a:spcAft>
                <a:spcPct val="0"/>
              </a:spcAft>
            </a:pP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2308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B8F7F-27D4-EAEA-A2F7-34EC9FF68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967EF-9866-39FF-411E-5EB0DA438E46}"/>
              </a:ext>
            </a:extLst>
          </p:cNvPr>
          <p:cNvSpPr>
            <a:spLocks noGrp="1"/>
          </p:cNvSpPr>
          <p:nvPr>
            <p:ph type="title"/>
          </p:nvPr>
        </p:nvSpPr>
        <p:spPr/>
        <p:txBody>
          <a:bodyPr/>
          <a:lstStyle/>
          <a:p>
            <a:r>
              <a:rPr lang="en-US" b="1" dirty="0"/>
              <a:t>Hardware &amp; Other Components</a:t>
            </a:r>
            <a:endParaRPr lang="en-US" dirty="0"/>
          </a:p>
        </p:txBody>
      </p:sp>
      <p:sp>
        <p:nvSpPr>
          <p:cNvPr id="3" name="Content Placeholder 2">
            <a:extLst>
              <a:ext uri="{FF2B5EF4-FFF2-40B4-BE49-F238E27FC236}">
                <a16:creationId xmlns:a16="http://schemas.microsoft.com/office/drawing/2014/main" id="{507E12AF-9557-A6AE-EC5B-E8CCCEAF1902}"/>
              </a:ext>
            </a:extLst>
          </p:cNvPr>
          <p:cNvSpPr>
            <a:spLocks noGrp="1"/>
          </p:cNvSpPr>
          <p:nvPr>
            <p:ph idx="1"/>
          </p:nvPr>
        </p:nvSpPr>
        <p:spPr/>
        <p:txBody>
          <a:bodyPr>
            <a:noAutofit/>
          </a:bodyPr>
          <a:lstStyle/>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Firewall:</a:t>
            </a:r>
            <a:r>
              <a:rPr kumimoji="0" lang="en-US" altLang="en-US" b="0" i="0" u="none" strike="noStrike" cap="none" normalizeH="0" baseline="0" dirty="0">
                <a:ln>
                  <a:noFill/>
                </a:ln>
                <a:solidFill>
                  <a:schemeClr val="tx1"/>
                </a:solidFill>
                <a:effectLst/>
              </a:rPr>
              <a:t> Network security and protection. </a:t>
            </a:r>
          </a:p>
          <a:p>
            <a:pPr eaLnBrk="0" fontAlgn="base" hangingPunct="0">
              <a:lnSpc>
                <a:spcPct val="100000"/>
              </a:lnSpc>
              <a:spcBef>
                <a:spcPct val="0"/>
              </a:spcBef>
              <a:spcAft>
                <a:spcPct val="0"/>
              </a:spcAft>
            </a:pPr>
            <a:r>
              <a:rPr lang="en-US" altLang="en-US" b="1" dirty="0"/>
              <a:t>Port Numbers: </a:t>
            </a:r>
            <a:r>
              <a:rPr lang="en-US" dirty="0"/>
              <a:t>Identifies a specific process or service running on a computer, enabling communication between applications over a network. They are like "doors" on a computer, allowing incoming and outgoing data to reach the correct application. Port numbers range from 0 to 65535.</a:t>
            </a:r>
            <a:endParaRPr kumimoji="0" lang="en-US" altLang="en-US"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lang="en-US" altLang="en-US" b="1" dirty="0"/>
              <a:t>I</a:t>
            </a:r>
            <a:r>
              <a:rPr kumimoji="0" lang="en-US" altLang="en-US" b="1" i="0" u="none" strike="noStrike" cap="none" normalizeH="0" baseline="0" dirty="0">
                <a:ln>
                  <a:noFill/>
                </a:ln>
                <a:solidFill>
                  <a:schemeClr val="tx1"/>
                </a:solidFill>
                <a:effectLst/>
              </a:rPr>
              <a:t>P Address:</a:t>
            </a:r>
            <a:r>
              <a:rPr kumimoji="0" lang="en-US" altLang="en-US" b="0" i="0" u="none" strike="noStrike" cap="none" normalizeH="0" baseline="0" dirty="0">
                <a:ln>
                  <a:noFill/>
                </a:ln>
                <a:solidFill>
                  <a:schemeClr val="tx1"/>
                </a:solidFill>
                <a:effectLst/>
              </a:rPr>
              <a:t> The digital address of a device. </a:t>
            </a:r>
          </a:p>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MAC Address:</a:t>
            </a:r>
            <a:r>
              <a:rPr kumimoji="0" lang="en-US" altLang="en-US" b="0" i="0" u="none" strike="noStrike" cap="none" normalizeH="0" baseline="0" dirty="0">
                <a:ln>
                  <a:noFill/>
                </a:ln>
                <a:solidFill>
                  <a:schemeClr val="tx1"/>
                </a:solidFill>
                <a:effectLst/>
              </a:rPr>
              <a:t> The physical address of a device. </a:t>
            </a:r>
          </a:p>
        </p:txBody>
      </p:sp>
    </p:spTree>
    <p:extLst>
      <p:ext uri="{BB962C8B-B14F-4D97-AF65-F5344CB8AC3E}">
        <p14:creationId xmlns:p14="http://schemas.microsoft.com/office/powerpoint/2010/main" val="361166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3B79E-37BF-BCED-36E2-6105B2F9F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73CED-038C-C758-5342-9E416253B7F0}"/>
              </a:ext>
            </a:extLst>
          </p:cNvPr>
          <p:cNvSpPr>
            <a:spLocks noGrp="1"/>
          </p:cNvSpPr>
          <p:nvPr>
            <p:ph type="title"/>
          </p:nvPr>
        </p:nvSpPr>
        <p:spPr/>
        <p:txBody>
          <a:bodyPr/>
          <a:lstStyle/>
          <a:p>
            <a:r>
              <a:rPr lang="en-US" b="1" dirty="0"/>
              <a:t>Network Architecture</a:t>
            </a:r>
            <a:endParaRPr lang="en-US" dirty="0"/>
          </a:p>
        </p:txBody>
      </p:sp>
      <p:sp>
        <p:nvSpPr>
          <p:cNvPr id="3" name="Content Placeholder 2">
            <a:extLst>
              <a:ext uri="{FF2B5EF4-FFF2-40B4-BE49-F238E27FC236}">
                <a16:creationId xmlns:a16="http://schemas.microsoft.com/office/drawing/2014/main" id="{6C33832A-D7DE-BD3B-D1A4-FF604ED33327}"/>
              </a:ext>
            </a:extLst>
          </p:cNvPr>
          <p:cNvSpPr>
            <a:spLocks noGrp="1"/>
          </p:cNvSpPr>
          <p:nvPr>
            <p:ph idx="1"/>
          </p:nvPr>
        </p:nvSpPr>
        <p:spPr/>
        <p:txBody>
          <a:bodyPr>
            <a:noAutofit/>
          </a:bodyPr>
          <a:lstStyle/>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LAN (Local Area Network):</a:t>
            </a:r>
            <a:r>
              <a:rPr kumimoji="0" lang="en-US" altLang="en-US" b="0" i="0" u="none" strike="noStrike" cap="none" normalizeH="0" baseline="0" dirty="0">
                <a:ln>
                  <a:noFill/>
                </a:ln>
                <a:solidFill>
                  <a:schemeClr val="tx1"/>
                </a:solidFill>
                <a:effectLst/>
              </a:rPr>
              <a:t> Your local network. </a:t>
            </a:r>
            <a:r>
              <a:rPr lang="en-US" dirty="0"/>
              <a:t>Most LANs use copper network connections, which limit the range of service.</a:t>
            </a:r>
          </a:p>
          <a:p>
            <a:pPr lvl="1" eaLnBrk="0" fontAlgn="base" hangingPunct="0">
              <a:lnSpc>
                <a:spcPct val="100000"/>
              </a:lnSpc>
              <a:spcBef>
                <a:spcPct val="0"/>
              </a:spcBef>
              <a:spcAft>
                <a:spcPct val="0"/>
              </a:spcAft>
            </a:pPr>
            <a:r>
              <a:rPr kumimoji="0" lang="en-US" altLang="en-US" b="0" i="0" u="none" strike="noStrike" cap="none" normalizeH="0" baseline="0" dirty="0">
                <a:ln>
                  <a:noFill/>
                </a:ln>
                <a:solidFill>
                  <a:schemeClr val="tx1"/>
                </a:solidFill>
                <a:effectLst/>
              </a:rPr>
              <a:t>Virtual (VLAN)</a:t>
            </a:r>
          </a:p>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WAN (Wide Area Network):</a:t>
            </a:r>
            <a:r>
              <a:rPr kumimoji="0" lang="en-US" altLang="en-US" b="0" i="0" u="none" strike="noStrike" cap="none" normalizeH="0" baseline="0" dirty="0">
                <a:ln>
                  <a:noFill/>
                </a:ln>
                <a:solidFill>
                  <a:schemeClr val="tx1"/>
                </a:solidFill>
                <a:effectLst/>
              </a:rPr>
              <a:t> Connecting networks over a larger area (like the internet).</a:t>
            </a:r>
          </a:p>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CAN (Campus Area Network): </a:t>
            </a:r>
            <a:r>
              <a:rPr kumimoji="0" lang="en-US" altLang="en-US" i="0" u="none" strike="noStrike" cap="none" normalizeH="0" baseline="0" dirty="0">
                <a:ln>
                  <a:noFill/>
                </a:ln>
                <a:solidFill>
                  <a:schemeClr val="tx1"/>
                </a:solidFill>
                <a:effectLst/>
              </a:rPr>
              <a:t>Connecting network links across a group of buildings within an organization</a:t>
            </a:r>
            <a:endParaRPr kumimoji="0" lang="en-US" altLang="en-US" b="1" i="0" u="none" strike="noStrike" cap="none" normalizeH="0" baseline="0" dirty="0">
              <a:ln>
                <a:noFill/>
              </a:ln>
              <a:solidFill>
                <a:schemeClr val="tx1"/>
              </a:solidFill>
              <a:effectLst/>
            </a:endParaRPr>
          </a:p>
          <a:p>
            <a:pPr marL="0" lvl="0" indent="0" eaLnBrk="0" fontAlgn="base" hangingPunct="0">
              <a:lnSpc>
                <a:spcPct val="100000"/>
              </a:lnSpc>
              <a:spcBef>
                <a:spcPct val="0"/>
              </a:spcBef>
              <a:spcAft>
                <a:spcPct val="0"/>
              </a:spcAft>
              <a:buNone/>
            </a:pP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640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9230-C13D-30CF-02F7-71702E66A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26414-F6CF-9CF5-C2B1-5F01891A5E00}"/>
              </a:ext>
            </a:extLst>
          </p:cNvPr>
          <p:cNvSpPr>
            <a:spLocks noGrp="1"/>
          </p:cNvSpPr>
          <p:nvPr>
            <p:ph type="title"/>
          </p:nvPr>
        </p:nvSpPr>
        <p:spPr/>
        <p:txBody>
          <a:bodyPr/>
          <a:lstStyle/>
          <a:p>
            <a:r>
              <a:rPr lang="en-US" b="1" dirty="0"/>
              <a:t>Common Network Architecture &amp; Typology</a:t>
            </a:r>
            <a:endParaRPr lang="en-US" dirty="0"/>
          </a:p>
        </p:txBody>
      </p:sp>
      <p:sp>
        <p:nvSpPr>
          <p:cNvPr id="3" name="Content Placeholder 2">
            <a:extLst>
              <a:ext uri="{FF2B5EF4-FFF2-40B4-BE49-F238E27FC236}">
                <a16:creationId xmlns:a16="http://schemas.microsoft.com/office/drawing/2014/main" id="{05519EB7-23F4-C163-1585-5398851471E4}"/>
              </a:ext>
            </a:extLst>
          </p:cNvPr>
          <p:cNvSpPr>
            <a:spLocks noGrp="1"/>
          </p:cNvSpPr>
          <p:nvPr>
            <p:ph idx="1"/>
          </p:nvPr>
        </p:nvSpPr>
        <p:spPr/>
        <p:txBody>
          <a:bodyPr>
            <a:noAutofit/>
          </a:bodyPr>
          <a:lstStyle/>
          <a:p>
            <a:r>
              <a:rPr kumimoji="0" lang="en-US" altLang="en-US" b="1" i="0" u="none" strike="noStrike" cap="none" normalizeH="0" baseline="0" dirty="0">
                <a:ln>
                  <a:noFill/>
                </a:ln>
                <a:solidFill>
                  <a:schemeClr val="tx1"/>
                </a:solidFill>
                <a:effectLst/>
              </a:rPr>
              <a:t>Segmentation:</a:t>
            </a:r>
          </a:p>
          <a:p>
            <a:pPr lvl="1"/>
            <a:r>
              <a:rPr kumimoji="0" lang="en-US" altLang="en-US" i="0" u="none" strike="noStrike" cap="none" normalizeH="0" baseline="0" dirty="0">
                <a:ln>
                  <a:noFill/>
                </a:ln>
                <a:solidFill>
                  <a:schemeClr val="tx1"/>
                </a:solidFill>
                <a:effectLst/>
              </a:rPr>
              <a:t>Isolated AV</a:t>
            </a:r>
          </a:p>
          <a:p>
            <a:pPr lvl="1"/>
            <a:r>
              <a:rPr lang="en-US" dirty="0"/>
              <a:t>Client Network</a:t>
            </a:r>
          </a:p>
          <a:p>
            <a:pPr lvl="1"/>
            <a:r>
              <a:rPr lang="en-US" dirty="0"/>
              <a:t>Hybrid</a:t>
            </a:r>
          </a:p>
          <a:p>
            <a:r>
              <a:rPr lang="en-US" b="1" dirty="0"/>
              <a:t>Typologies:</a:t>
            </a:r>
          </a:p>
          <a:p>
            <a:pPr lvl="1"/>
            <a:r>
              <a:rPr lang="en-US" dirty="0"/>
              <a:t>Star – devices connect to a central network switch</a:t>
            </a:r>
          </a:p>
          <a:p>
            <a:pPr lvl="1"/>
            <a:r>
              <a:rPr lang="en-US" dirty="0"/>
              <a:t>Spine &amp; Leaf – Layer 3, Spine switches are fully meshed with the layer 2 leaf switches. This typology is ideal for managing redundancy, latency and bandwidth. </a:t>
            </a:r>
          </a:p>
        </p:txBody>
      </p:sp>
      <p:pic>
        <p:nvPicPr>
          <p:cNvPr id="4" name="Picture 3">
            <a:extLst>
              <a:ext uri="{FF2B5EF4-FFF2-40B4-BE49-F238E27FC236}">
                <a16:creationId xmlns:a16="http://schemas.microsoft.com/office/drawing/2014/main" id="{8D0D798D-E7BD-AA17-1FD7-688514002BF6}"/>
              </a:ext>
            </a:extLst>
          </p:cNvPr>
          <p:cNvPicPr>
            <a:picLocks noChangeAspect="1"/>
          </p:cNvPicPr>
          <p:nvPr/>
        </p:nvPicPr>
        <p:blipFill>
          <a:blip r:embed="rId2"/>
          <a:stretch>
            <a:fillRect/>
          </a:stretch>
        </p:blipFill>
        <p:spPr>
          <a:xfrm>
            <a:off x="4815079" y="1368041"/>
            <a:ext cx="6538721" cy="2520132"/>
          </a:xfrm>
          <a:prstGeom prst="rect">
            <a:avLst/>
          </a:prstGeom>
        </p:spPr>
      </p:pic>
    </p:spTree>
    <p:extLst>
      <p:ext uri="{BB962C8B-B14F-4D97-AF65-F5344CB8AC3E}">
        <p14:creationId xmlns:p14="http://schemas.microsoft.com/office/powerpoint/2010/main" val="226866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60B289-3E48-4121-C330-616FACBB8FB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E2618-118E-42E7-22C8-40BBB1653C7A}"/>
              </a:ext>
            </a:extLst>
          </p:cNvPr>
          <p:cNvSpPr>
            <a:spLocks noGrp="1"/>
          </p:cNvSpPr>
          <p:nvPr>
            <p:ph type="title"/>
          </p:nvPr>
        </p:nvSpPr>
        <p:spPr>
          <a:xfrm>
            <a:off x="6412088" y="547694"/>
            <a:ext cx="5041479" cy="936366"/>
          </a:xfrm>
        </p:spPr>
        <p:txBody>
          <a:bodyPr anchor="t">
            <a:normAutofit/>
          </a:bodyPr>
          <a:lstStyle/>
          <a:p>
            <a:r>
              <a:rPr lang="en-US" sz="5600" b="1" dirty="0"/>
              <a:t>Jenn Steinhardt</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with short hair wearing a red sweater&#10;&#10;AI-generated content may be incorrect.">
            <a:extLst>
              <a:ext uri="{FF2B5EF4-FFF2-40B4-BE49-F238E27FC236}">
                <a16:creationId xmlns:a16="http://schemas.microsoft.com/office/drawing/2014/main" id="{0BE2D415-7416-B21E-220C-CB0695CEE1A2}"/>
              </a:ext>
            </a:extLst>
          </p:cNvPr>
          <p:cNvPicPr>
            <a:picLocks noChangeAspect="1"/>
          </p:cNvPicPr>
          <p:nvPr/>
        </p:nvPicPr>
        <p:blipFill>
          <a:blip r:embed="rId2"/>
          <a:stretch>
            <a:fillRect/>
          </a:stretch>
        </p:blipFill>
        <p:spPr>
          <a:xfrm>
            <a:off x="738430" y="299509"/>
            <a:ext cx="4303051" cy="6258983"/>
          </a:xfrm>
          <a:prstGeom prst="rect">
            <a:avLst/>
          </a:prstGeom>
        </p:spPr>
      </p:pic>
      <p:sp>
        <p:nvSpPr>
          <p:cNvPr id="8" name="Content Placeholder 7">
            <a:extLst>
              <a:ext uri="{FF2B5EF4-FFF2-40B4-BE49-F238E27FC236}">
                <a16:creationId xmlns:a16="http://schemas.microsoft.com/office/drawing/2014/main" id="{E3725CE0-A52E-C26B-9A33-382DBA3BC8E6}"/>
              </a:ext>
            </a:extLst>
          </p:cNvPr>
          <p:cNvSpPr>
            <a:spLocks noGrp="1"/>
          </p:cNvSpPr>
          <p:nvPr>
            <p:ph idx="1"/>
          </p:nvPr>
        </p:nvSpPr>
        <p:spPr>
          <a:xfrm>
            <a:off x="6412089" y="1573786"/>
            <a:ext cx="5174073" cy="3238729"/>
          </a:xfrm>
        </p:spPr>
        <p:txBody>
          <a:bodyPr anchor="t">
            <a:normAutofit/>
          </a:bodyPr>
          <a:lstStyle/>
          <a:p>
            <a:r>
              <a:rPr lang="en-US" sz="2000" dirty="0">
                <a:solidFill>
                  <a:schemeClr val="tx1">
                    <a:alpha val="80000"/>
                  </a:schemeClr>
                </a:solidFill>
              </a:rPr>
              <a:t>Design Engineer for AVI-SPL</a:t>
            </a:r>
          </a:p>
          <a:p>
            <a:r>
              <a:rPr lang="en-US" sz="2000" dirty="0">
                <a:solidFill>
                  <a:schemeClr val="tx1">
                    <a:alpha val="80000"/>
                  </a:schemeClr>
                </a:solidFill>
              </a:rPr>
              <a:t>Chair of AVIXA Diversity Council</a:t>
            </a:r>
          </a:p>
          <a:p>
            <a:r>
              <a:rPr lang="en-US" sz="2000" dirty="0">
                <a:solidFill>
                  <a:schemeClr val="tx1">
                    <a:alpha val="80000"/>
                  </a:schemeClr>
                </a:solidFill>
              </a:rPr>
              <a:t>Past lives in service, project coordination, marketing, rentals, consulting &amp; sales</a:t>
            </a:r>
          </a:p>
          <a:p>
            <a:r>
              <a:rPr lang="en-US" sz="2000" dirty="0">
                <a:solidFill>
                  <a:schemeClr val="tx1">
                    <a:alpha val="80000"/>
                  </a:schemeClr>
                </a:solidFill>
              </a:rPr>
              <a:t>Education in Media Arts &amp; Design and masters in Sociology</a:t>
            </a:r>
          </a:p>
          <a:p>
            <a:r>
              <a:rPr lang="en-US" sz="2000" dirty="0">
                <a:solidFill>
                  <a:schemeClr val="tx1">
                    <a:alpha val="80000"/>
                  </a:schemeClr>
                </a:solidFill>
              </a:rPr>
              <a:t>Some certifications include                          CTS-D,  </a:t>
            </a:r>
            <a:r>
              <a:rPr lang="en-US" sz="2000" dirty="0" err="1">
                <a:solidFill>
                  <a:schemeClr val="tx1">
                    <a:alpha val="80000"/>
                  </a:schemeClr>
                </a:solidFill>
              </a:rPr>
              <a:t>Netgear</a:t>
            </a:r>
            <a:r>
              <a:rPr lang="en-US" sz="2000" dirty="0">
                <a:solidFill>
                  <a:schemeClr val="tx1">
                    <a:alpha val="80000"/>
                  </a:schemeClr>
                </a:solidFill>
              </a:rPr>
              <a:t> AV, Dante Level 1-3, </a:t>
            </a:r>
            <a:r>
              <a:rPr lang="en-US" sz="2000" dirty="0" err="1">
                <a:solidFill>
                  <a:schemeClr val="tx1">
                    <a:alpha val="80000"/>
                  </a:schemeClr>
                </a:solidFill>
              </a:rPr>
              <a:t>SDVoE</a:t>
            </a:r>
            <a:r>
              <a:rPr lang="en-US" sz="2000" dirty="0">
                <a:solidFill>
                  <a:schemeClr val="tx1">
                    <a:alpha val="80000"/>
                  </a:schemeClr>
                </a:solidFill>
              </a:rPr>
              <a:t> Design Partner</a:t>
            </a:r>
          </a:p>
          <a:p>
            <a:endParaRPr lang="en-US" sz="2000" dirty="0">
              <a:solidFill>
                <a:srgbClr val="000000">
                  <a:alpha val="80000"/>
                </a:srgb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7C8CA70-66D8-8E0E-A8E0-287612CCB0BC}"/>
              </a:ext>
            </a:extLst>
          </p:cNvPr>
          <p:cNvSpPr txBox="1">
            <a:spLocks/>
          </p:cNvSpPr>
          <p:nvPr/>
        </p:nvSpPr>
        <p:spPr>
          <a:xfrm>
            <a:off x="6412089" y="4991967"/>
            <a:ext cx="5041479" cy="17162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2">
                    <a:lumMod val="50000"/>
                  </a:schemeClr>
                </a:solidFill>
              </a:rPr>
              <a:t>Twitter/Bluesky: NerdyGirlAV</a:t>
            </a:r>
          </a:p>
          <a:p>
            <a:endParaRPr lang="en-US" sz="2400" b="1" dirty="0"/>
          </a:p>
          <a:p>
            <a:r>
              <a:rPr lang="en-US" sz="2400" b="1" dirty="0">
                <a:hlinkClick r:id="rId3"/>
              </a:rPr>
              <a:t>https://www.linkedin.com/in/</a:t>
            </a:r>
          </a:p>
          <a:p>
            <a:r>
              <a:rPr lang="en-US" sz="2400" b="1" dirty="0" err="1">
                <a:hlinkClick r:id="rId3"/>
              </a:rPr>
              <a:t>jsteinhardt</a:t>
            </a:r>
            <a:r>
              <a:rPr lang="en-US" sz="2400" b="1" dirty="0">
                <a:hlinkClick r:id="rId3"/>
              </a:rPr>
              <a:t>/</a:t>
            </a:r>
            <a:endParaRPr lang="en-US" sz="2400" b="1" dirty="0"/>
          </a:p>
        </p:txBody>
      </p:sp>
    </p:spTree>
    <p:extLst>
      <p:ext uri="{BB962C8B-B14F-4D97-AF65-F5344CB8AC3E}">
        <p14:creationId xmlns:p14="http://schemas.microsoft.com/office/powerpoint/2010/main" val="183973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408E-41F4-1D19-0097-42799E8F3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D92BB3-3DF2-DB0B-611D-70CDD384BC93}"/>
              </a:ext>
            </a:extLst>
          </p:cNvPr>
          <p:cNvSpPr>
            <a:spLocks noGrp="1"/>
          </p:cNvSpPr>
          <p:nvPr>
            <p:ph type="title"/>
          </p:nvPr>
        </p:nvSpPr>
        <p:spPr/>
        <p:txBody>
          <a:bodyPr/>
          <a:lstStyle/>
          <a:p>
            <a:r>
              <a:rPr lang="en-US" b="1" dirty="0"/>
              <a:t>Why AV Devices May Need Internet Access:</a:t>
            </a:r>
          </a:p>
        </p:txBody>
      </p:sp>
      <p:sp>
        <p:nvSpPr>
          <p:cNvPr id="3" name="Content Placeholder 2">
            <a:extLst>
              <a:ext uri="{FF2B5EF4-FFF2-40B4-BE49-F238E27FC236}">
                <a16:creationId xmlns:a16="http://schemas.microsoft.com/office/drawing/2014/main" id="{4E1A4B8C-9DA1-FE7F-FF3B-866FDB8B9265}"/>
              </a:ext>
            </a:extLst>
          </p:cNvPr>
          <p:cNvSpPr>
            <a:spLocks noGrp="1"/>
          </p:cNvSpPr>
          <p:nvPr>
            <p:ph idx="1"/>
          </p:nvPr>
        </p:nvSpPr>
        <p:spPr>
          <a:xfrm>
            <a:off x="172995" y="1690688"/>
            <a:ext cx="12019005" cy="5167311"/>
          </a:xfrm>
        </p:spPr>
        <p:txBody>
          <a:bodyPr>
            <a:noAutofit/>
          </a:bodyPr>
          <a:lstStyle/>
          <a:p>
            <a:r>
              <a:rPr lang="en-US" sz="2000" b="1" dirty="0"/>
              <a:t>Firmware Updates and Management: </a:t>
            </a:r>
            <a:r>
              <a:rPr lang="en-US" sz="2000" dirty="0"/>
              <a:t>Internet connectivity allows manufacturers to easily provide firmware updates, ensuring the device has the latest features and security patches.</a:t>
            </a:r>
          </a:p>
          <a:p>
            <a:r>
              <a:rPr lang="en-US" sz="2000" b="1" dirty="0"/>
              <a:t>AV over IP Functionality</a:t>
            </a:r>
            <a:r>
              <a:rPr lang="en-US" sz="2000" dirty="0"/>
              <a:t>: In </a:t>
            </a:r>
            <a:r>
              <a:rPr lang="en-US" sz="2000" dirty="0" err="1"/>
              <a:t>AVoIP</a:t>
            </a:r>
            <a:r>
              <a:rPr lang="en-US" sz="2000" dirty="0"/>
              <a:t> systems, the internet or a local area network (LAN) is the conduit for transmitting audio and video signals as data packets.</a:t>
            </a:r>
          </a:p>
          <a:p>
            <a:r>
              <a:rPr lang="en-US" sz="2000" b="1" dirty="0"/>
              <a:t>Streaming Services: </a:t>
            </a:r>
            <a:r>
              <a:rPr lang="en-US" sz="2000" dirty="0"/>
              <a:t>Devices like smart TVs, streaming boxes, and AV receivers need internet access to stream content from services like Netflix, YouTube, Spotify, etc.</a:t>
            </a:r>
          </a:p>
          <a:p>
            <a:r>
              <a:rPr lang="en-US" sz="2000" b="1" dirty="0"/>
              <a:t>Remote Management and Control: </a:t>
            </a:r>
            <a:r>
              <a:rPr lang="en-US" sz="2000" dirty="0"/>
              <a:t>Internet connectivity allows for centralized management and control of the entire AV system from a single interface, simplifying operation and troubleshooting.</a:t>
            </a:r>
          </a:p>
          <a:p>
            <a:r>
              <a:rPr lang="en-US" sz="2000" b="1" dirty="0"/>
              <a:t>Enhanced Collaboration: </a:t>
            </a:r>
            <a:r>
              <a:rPr lang="en-US" sz="2000" dirty="0"/>
              <a:t>Networked AV systems enable real-time collaboration, allowing multiple users to share content, video conference, and interact with the same display or video wall.</a:t>
            </a:r>
          </a:p>
          <a:p>
            <a:r>
              <a:rPr lang="en-US" sz="2000" b="1" dirty="0"/>
              <a:t>Integration with IoT: </a:t>
            </a:r>
            <a:r>
              <a:rPr lang="en-US" sz="2000" dirty="0"/>
              <a:t>Internet access is crucial for the integration of AV systems with Internet of Things (IoT) devices, enabling automated functions and enhanced user experiences, such as controlling lighting, sound, or even building security systems through voice commands or app control.</a:t>
            </a:r>
          </a:p>
          <a:p>
            <a:r>
              <a:rPr lang="en-US" sz="2000" b="1" dirty="0"/>
              <a:t>Cloud-based Services:</a:t>
            </a:r>
            <a:r>
              <a:rPr lang="en-US" sz="2000" dirty="0"/>
              <a:t> Some AV applications and services may utilize cloud-based platforms for storage, processing, or management, requiring internet access for seamless operation. </a:t>
            </a:r>
          </a:p>
        </p:txBody>
      </p:sp>
    </p:spTree>
    <p:extLst>
      <p:ext uri="{BB962C8B-B14F-4D97-AF65-F5344CB8AC3E}">
        <p14:creationId xmlns:p14="http://schemas.microsoft.com/office/powerpoint/2010/main" val="161138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D24C-A342-A44C-43C1-C24B66C4B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B70A2-C0CD-5746-DB8B-45090CC7FD98}"/>
              </a:ext>
            </a:extLst>
          </p:cNvPr>
          <p:cNvSpPr>
            <a:spLocks noGrp="1"/>
          </p:cNvSpPr>
          <p:nvPr>
            <p:ph type="title"/>
          </p:nvPr>
        </p:nvSpPr>
        <p:spPr/>
        <p:txBody>
          <a:bodyPr/>
          <a:lstStyle/>
          <a:p>
            <a:r>
              <a:rPr lang="en-US" dirty="0"/>
              <a:t>Key Concepts</a:t>
            </a:r>
          </a:p>
        </p:txBody>
      </p:sp>
      <p:sp>
        <p:nvSpPr>
          <p:cNvPr id="3" name="Text Placeholder 2">
            <a:extLst>
              <a:ext uri="{FF2B5EF4-FFF2-40B4-BE49-F238E27FC236}">
                <a16:creationId xmlns:a16="http://schemas.microsoft.com/office/drawing/2014/main" id="{E5436517-E26D-25AA-D3FF-9C16D164A921}"/>
              </a:ext>
            </a:extLst>
          </p:cNvPr>
          <p:cNvSpPr>
            <a:spLocks noGrp="1"/>
          </p:cNvSpPr>
          <p:nvPr>
            <p:ph type="body" idx="1"/>
          </p:nvPr>
        </p:nvSpPr>
        <p:spPr/>
        <p:txBody>
          <a:bodyPr/>
          <a:lstStyle/>
          <a:p>
            <a:pPr marL="342900" indent="-342900" fontAlgn="base">
              <a:buFont typeface="Arial" panose="020B0604020202020204" pitchFamily="34" charset="0"/>
              <a:buChar char="•"/>
            </a:pPr>
            <a:r>
              <a:rPr lang="en-US" dirty="0"/>
              <a:t>Network Traffic &amp; Segmentation</a:t>
            </a:r>
          </a:p>
          <a:p>
            <a:pPr marL="342900" indent="-342900" fontAlgn="base">
              <a:buFont typeface="Arial" panose="020B0604020202020204" pitchFamily="34" charset="0"/>
              <a:buChar char="•"/>
            </a:pPr>
            <a:r>
              <a:rPr lang="en-US" dirty="0"/>
              <a:t>Protocols</a:t>
            </a:r>
          </a:p>
          <a:p>
            <a:pPr marL="342900" indent="-342900" fontAlgn="base">
              <a:buFont typeface="Arial" panose="020B0604020202020204" pitchFamily="34" charset="0"/>
              <a:buChar char="•"/>
            </a:pPr>
            <a:r>
              <a:rPr lang="en-US" dirty="0"/>
              <a:t>Bandwidth, Latency &amp; Compression</a:t>
            </a:r>
          </a:p>
          <a:p>
            <a:endParaRPr lang="en-US" dirty="0"/>
          </a:p>
        </p:txBody>
      </p:sp>
    </p:spTree>
    <p:extLst>
      <p:ext uri="{BB962C8B-B14F-4D97-AF65-F5344CB8AC3E}">
        <p14:creationId xmlns:p14="http://schemas.microsoft.com/office/powerpoint/2010/main" val="233339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9D8AB-18E1-01F0-79F1-8D7DEA574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B7650-2C8E-589D-77F3-12D77CCF5817}"/>
              </a:ext>
            </a:extLst>
          </p:cNvPr>
          <p:cNvSpPr>
            <a:spLocks noGrp="1"/>
          </p:cNvSpPr>
          <p:nvPr>
            <p:ph type="title"/>
          </p:nvPr>
        </p:nvSpPr>
        <p:spPr/>
        <p:txBody>
          <a:bodyPr>
            <a:normAutofit fontScale="90000"/>
          </a:bodyPr>
          <a:lstStyle/>
          <a:p>
            <a:r>
              <a:rPr lang="en-US" b="1" dirty="0"/>
              <a:t>Foundational Concepts for AV Professionals – Network Traffic &amp; Segmentation</a:t>
            </a:r>
          </a:p>
        </p:txBody>
      </p:sp>
      <p:sp>
        <p:nvSpPr>
          <p:cNvPr id="3" name="Content Placeholder 2">
            <a:extLst>
              <a:ext uri="{FF2B5EF4-FFF2-40B4-BE49-F238E27FC236}">
                <a16:creationId xmlns:a16="http://schemas.microsoft.com/office/drawing/2014/main" id="{68B71FA2-2A9A-3C78-DCF0-4D33EC62F096}"/>
              </a:ext>
            </a:extLst>
          </p:cNvPr>
          <p:cNvSpPr>
            <a:spLocks noGrp="1"/>
          </p:cNvSpPr>
          <p:nvPr>
            <p:ph idx="1"/>
          </p:nvPr>
        </p:nvSpPr>
        <p:spPr>
          <a:xfrm>
            <a:off x="838200" y="1825625"/>
            <a:ext cx="10515600" cy="5032375"/>
          </a:xfrm>
        </p:spPr>
        <p:txBody>
          <a:bodyPr>
            <a:normAutofit fontScale="77500" lnSpcReduction="20000"/>
          </a:bodyPr>
          <a:lstStyle/>
          <a:p>
            <a:r>
              <a:rPr lang="en-US" b="1" dirty="0"/>
              <a:t>IP Addressing &amp; Classes</a:t>
            </a:r>
          </a:p>
          <a:p>
            <a:pPr lvl="1"/>
            <a:r>
              <a:rPr lang="en-US" dirty="0"/>
              <a:t>Static, DHCP and Reserved DHCP</a:t>
            </a:r>
          </a:p>
          <a:p>
            <a:pPr lvl="1"/>
            <a:r>
              <a:rPr lang="en-US" dirty="0"/>
              <a:t>Unicast, Multicast and Broadcast</a:t>
            </a:r>
          </a:p>
          <a:p>
            <a:pPr lvl="2"/>
            <a:r>
              <a:rPr lang="en-US" dirty="0"/>
              <a:t>IGMP (Snooping, Querier, PIM)</a:t>
            </a:r>
          </a:p>
          <a:p>
            <a:r>
              <a:rPr lang="en-US" b="1" dirty="0"/>
              <a:t>Quality of Service (QOS) – Priority Delivery</a:t>
            </a:r>
          </a:p>
          <a:p>
            <a:pPr lvl="1"/>
            <a:r>
              <a:rPr lang="en-US" dirty="0"/>
              <a:t>Signs QoS configuration is affecting the AV System:</a:t>
            </a:r>
          </a:p>
          <a:p>
            <a:pPr lvl="2" fontAlgn="base"/>
            <a:r>
              <a:rPr lang="en-US" dirty="0"/>
              <a:t>Packet Loss</a:t>
            </a:r>
          </a:p>
          <a:p>
            <a:pPr lvl="2" fontAlgn="base"/>
            <a:r>
              <a:rPr lang="en-US" dirty="0"/>
              <a:t>Jitter</a:t>
            </a:r>
          </a:p>
          <a:p>
            <a:pPr lvl="2" fontAlgn="base"/>
            <a:r>
              <a:rPr lang="en-US" dirty="0"/>
              <a:t>Latency</a:t>
            </a:r>
          </a:p>
          <a:p>
            <a:pPr lvl="2" fontAlgn="base"/>
            <a:r>
              <a:rPr lang="en-US" dirty="0"/>
              <a:t>Bandwidth</a:t>
            </a:r>
          </a:p>
          <a:p>
            <a:r>
              <a:rPr lang="en-US" b="1" dirty="0"/>
              <a:t>Subnetting/VLAN</a:t>
            </a:r>
          </a:p>
          <a:p>
            <a:pPr lvl="1"/>
            <a:r>
              <a:rPr lang="en-US" dirty="0"/>
              <a:t>What needs to go on client network?</a:t>
            </a:r>
          </a:p>
          <a:p>
            <a:pPr lvl="2"/>
            <a:r>
              <a:rPr lang="en-US" dirty="0"/>
              <a:t>How will updates be applied?</a:t>
            </a:r>
          </a:p>
          <a:p>
            <a:pPr lvl="2"/>
            <a:r>
              <a:rPr lang="en-US" dirty="0"/>
              <a:t>Does it need to connect to the internet?</a:t>
            </a:r>
          </a:p>
          <a:p>
            <a:pPr lvl="2"/>
            <a:r>
              <a:rPr lang="en-US" dirty="0"/>
              <a:t>Guest Access &amp; Content Share</a:t>
            </a:r>
          </a:p>
          <a:p>
            <a:pPr lvl="1"/>
            <a:r>
              <a:rPr lang="en-US" dirty="0"/>
              <a:t>Traffic isolation</a:t>
            </a:r>
          </a:p>
          <a:p>
            <a:pPr lvl="2"/>
            <a:r>
              <a:rPr lang="en-US" dirty="0"/>
              <a:t>Example 1 – Segmenting From Client Network</a:t>
            </a:r>
          </a:p>
          <a:p>
            <a:pPr lvl="2"/>
            <a:r>
              <a:rPr lang="en-US" dirty="0"/>
              <a:t>Example 2 – Segmenting AV traffic: VLANS for video, audio, control signals</a:t>
            </a:r>
          </a:p>
          <a:p>
            <a:pPr lvl="2"/>
            <a:r>
              <a:rPr lang="en-US" dirty="0"/>
              <a:t>Example 3 – Segmenting AV Systems:</a:t>
            </a:r>
            <a:r>
              <a:rPr lang="en-US" b="1" dirty="0"/>
              <a:t> </a:t>
            </a:r>
            <a:r>
              <a:rPr lang="en-US" dirty="0"/>
              <a:t>production, Dante audio, Green-Go comms</a:t>
            </a:r>
            <a:r>
              <a:rPr lang="en-US" b="1" dirty="0"/>
              <a:t> </a:t>
            </a:r>
          </a:p>
        </p:txBody>
      </p:sp>
    </p:spTree>
    <p:extLst>
      <p:ext uri="{BB962C8B-B14F-4D97-AF65-F5344CB8AC3E}">
        <p14:creationId xmlns:p14="http://schemas.microsoft.com/office/powerpoint/2010/main" val="2403039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034C0-F340-47F2-E3B3-707C0722F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93C65-5171-1B32-7FBB-8DFB697E4282}"/>
              </a:ext>
            </a:extLst>
          </p:cNvPr>
          <p:cNvSpPr>
            <a:spLocks noGrp="1"/>
          </p:cNvSpPr>
          <p:nvPr>
            <p:ph type="title"/>
          </p:nvPr>
        </p:nvSpPr>
        <p:spPr/>
        <p:txBody>
          <a:bodyPr/>
          <a:lstStyle/>
          <a:p>
            <a:r>
              <a:rPr lang="en-US" b="1" dirty="0"/>
              <a:t>Foundational Concepts for AV Professionals – Common Protocols</a:t>
            </a:r>
          </a:p>
        </p:txBody>
      </p:sp>
      <p:sp>
        <p:nvSpPr>
          <p:cNvPr id="3" name="Content Placeholder 2">
            <a:extLst>
              <a:ext uri="{FF2B5EF4-FFF2-40B4-BE49-F238E27FC236}">
                <a16:creationId xmlns:a16="http://schemas.microsoft.com/office/drawing/2014/main" id="{20FCA58F-1358-2519-A9EA-742943AE8E0B}"/>
              </a:ext>
            </a:extLst>
          </p:cNvPr>
          <p:cNvSpPr>
            <a:spLocks noGrp="1"/>
          </p:cNvSpPr>
          <p:nvPr>
            <p:ph idx="1"/>
          </p:nvPr>
        </p:nvSpPr>
        <p:spPr>
          <a:xfrm>
            <a:off x="838200" y="1825624"/>
            <a:ext cx="10515600" cy="5032375"/>
          </a:xfrm>
        </p:spPr>
        <p:txBody>
          <a:bodyPr>
            <a:normAutofit/>
          </a:bodyPr>
          <a:lstStyle/>
          <a:p>
            <a:r>
              <a:rPr lang="en-US" b="1" dirty="0"/>
              <a:t>Protocols</a:t>
            </a:r>
          </a:p>
          <a:p>
            <a:pPr lvl="1"/>
            <a:r>
              <a:rPr lang="en-US" dirty="0"/>
              <a:t>Transport Protocols</a:t>
            </a:r>
          </a:p>
          <a:p>
            <a:pPr lvl="2"/>
            <a:r>
              <a:rPr lang="en-US" dirty="0"/>
              <a:t>TCP, UDP, Ethernet</a:t>
            </a:r>
          </a:p>
          <a:p>
            <a:pPr lvl="2"/>
            <a:r>
              <a:rPr lang="en-US" dirty="0"/>
              <a:t>RTP – Real-time transport protocol is a network protocol based on UDP protocol that’s designed to ensure consistent and timely delivery of live media streams, making it ideal for applications like VoIP, video conferencing, and streaming. </a:t>
            </a:r>
          </a:p>
          <a:p>
            <a:pPr lvl="2"/>
            <a:r>
              <a:rPr lang="en-US" dirty="0"/>
              <a:t>SRT – Secure Reliable Transport is an open-source, UDP-based protocol designed for low-latency, reliable video streaming across unpredictable networks. </a:t>
            </a:r>
          </a:p>
          <a:p>
            <a:pPr lvl="1"/>
            <a:r>
              <a:rPr lang="en-US" dirty="0"/>
              <a:t>Real-time Media Protocol (RTMP)</a:t>
            </a:r>
          </a:p>
          <a:p>
            <a:pPr lvl="2"/>
            <a:r>
              <a:rPr lang="en-US" dirty="0"/>
              <a:t>Common for video streaming, such as taking video from an encoder or software (like OBS) to stream out to a platform like YouTube Live, Facebook Live or Twitch</a:t>
            </a:r>
          </a:p>
          <a:p>
            <a:pPr lvl="1"/>
            <a:r>
              <a:rPr lang="en-US" dirty="0"/>
              <a:t>Synchronization Protocols</a:t>
            </a:r>
          </a:p>
          <a:p>
            <a:pPr lvl="2"/>
            <a:r>
              <a:rPr lang="en-US" dirty="0"/>
              <a:t>NTP Vs PTP Vs Sneakernet</a:t>
            </a:r>
          </a:p>
        </p:txBody>
      </p:sp>
    </p:spTree>
    <p:extLst>
      <p:ext uri="{BB962C8B-B14F-4D97-AF65-F5344CB8AC3E}">
        <p14:creationId xmlns:p14="http://schemas.microsoft.com/office/powerpoint/2010/main" val="3598476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02D18-372C-E40B-8F18-029DAC61A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EAE8F-0EDC-3473-B663-151015292DCF}"/>
              </a:ext>
            </a:extLst>
          </p:cNvPr>
          <p:cNvSpPr>
            <a:spLocks noGrp="1"/>
          </p:cNvSpPr>
          <p:nvPr>
            <p:ph type="title"/>
          </p:nvPr>
        </p:nvSpPr>
        <p:spPr/>
        <p:txBody>
          <a:bodyPr/>
          <a:lstStyle/>
          <a:p>
            <a:r>
              <a:rPr lang="en-US" b="1" dirty="0"/>
              <a:t>Foundational Concepts for AV Professionals – Common Protocols</a:t>
            </a:r>
          </a:p>
        </p:txBody>
      </p:sp>
      <p:sp>
        <p:nvSpPr>
          <p:cNvPr id="3" name="Content Placeholder 2">
            <a:extLst>
              <a:ext uri="{FF2B5EF4-FFF2-40B4-BE49-F238E27FC236}">
                <a16:creationId xmlns:a16="http://schemas.microsoft.com/office/drawing/2014/main" id="{A92C2B6D-20F4-C0C1-6C03-64262C57E4DF}"/>
              </a:ext>
            </a:extLst>
          </p:cNvPr>
          <p:cNvSpPr>
            <a:spLocks noGrp="1"/>
          </p:cNvSpPr>
          <p:nvPr>
            <p:ph idx="1"/>
          </p:nvPr>
        </p:nvSpPr>
        <p:spPr>
          <a:xfrm>
            <a:off x="838200" y="1825624"/>
            <a:ext cx="10515600" cy="5032375"/>
          </a:xfrm>
        </p:spPr>
        <p:txBody>
          <a:bodyPr>
            <a:normAutofit/>
          </a:bodyPr>
          <a:lstStyle/>
          <a:p>
            <a:r>
              <a:rPr lang="en-US" b="1" dirty="0"/>
              <a:t>Protocols</a:t>
            </a:r>
          </a:p>
          <a:p>
            <a:pPr lvl="1"/>
            <a:r>
              <a:rPr lang="en-US" dirty="0"/>
              <a:t>Transport Protocols</a:t>
            </a:r>
          </a:p>
          <a:p>
            <a:pPr lvl="2"/>
            <a:r>
              <a:rPr lang="en-US" dirty="0"/>
              <a:t>TCP, UDP, Ethernet</a:t>
            </a:r>
          </a:p>
          <a:p>
            <a:pPr lvl="2"/>
            <a:r>
              <a:rPr lang="en-US" dirty="0"/>
              <a:t>RTP – Real-time transport protocol is a network protocol based on UDP protocol that’s designed to ensure consistent and timely delivery of live media streams, making it ideal for applications like VoIP, video conferencing, and streaming. </a:t>
            </a:r>
          </a:p>
          <a:p>
            <a:pPr lvl="2"/>
            <a:r>
              <a:rPr lang="en-US" dirty="0"/>
              <a:t>SRT – Secure Reliable Transport is an open-source, UDP-based protocol designed for low-latency, reliable video streaming across unpredictable networks. </a:t>
            </a:r>
          </a:p>
          <a:p>
            <a:pPr lvl="1"/>
            <a:r>
              <a:rPr lang="en-US" dirty="0"/>
              <a:t>Real-time Media Protocol (RTMP)</a:t>
            </a:r>
          </a:p>
          <a:p>
            <a:pPr lvl="2"/>
            <a:r>
              <a:rPr lang="en-US" dirty="0"/>
              <a:t>Common for video streaming, such as taking video from an encoder or software (like OBS) to stream out to a platform like YouTube Live, Facebook Live or Twitch</a:t>
            </a:r>
          </a:p>
          <a:p>
            <a:pPr lvl="1"/>
            <a:r>
              <a:rPr lang="en-US" dirty="0"/>
              <a:t>Synchronization Protocols</a:t>
            </a:r>
          </a:p>
          <a:p>
            <a:pPr lvl="2"/>
            <a:r>
              <a:rPr lang="en-US" dirty="0"/>
              <a:t>NTP Vs PTP Vs Sneakernet</a:t>
            </a:r>
          </a:p>
        </p:txBody>
      </p:sp>
    </p:spTree>
    <p:extLst>
      <p:ext uri="{BB962C8B-B14F-4D97-AF65-F5344CB8AC3E}">
        <p14:creationId xmlns:p14="http://schemas.microsoft.com/office/powerpoint/2010/main" val="346400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F0D7-4B4E-C317-39A8-8A44D0C95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C6A50-DD46-0EE1-54B5-B180EDDCEECA}"/>
              </a:ext>
            </a:extLst>
          </p:cNvPr>
          <p:cNvSpPr>
            <a:spLocks noGrp="1"/>
          </p:cNvSpPr>
          <p:nvPr>
            <p:ph type="title"/>
          </p:nvPr>
        </p:nvSpPr>
        <p:spPr/>
        <p:txBody>
          <a:bodyPr>
            <a:normAutofit fontScale="90000"/>
          </a:bodyPr>
          <a:lstStyle/>
          <a:p>
            <a:r>
              <a:rPr lang="en-US" b="1" dirty="0"/>
              <a:t>Foundational Concepts for AV Professionals – Bandwidth, Image Quality &amp; Latency</a:t>
            </a:r>
          </a:p>
        </p:txBody>
      </p:sp>
      <p:sp>
        <p:nvSpPr>
          <p:cNvPr id="3" name="Content Placeholder 2">
            <a:extLst>
              <a:ext uri="{FF2B5EF4-FFF2-40B4-BE49-F238E27FC236}">
                <a16:creationId xmlns:a16="http://schemas.microsoft.com/office/drawing/2014/main" id="{28CF16DF-056F-0CF7-53D5-3FD85D2FAEA1}"/>
              </a:ext>
            </a:extLst>
          </p:cNvPr>
          <p:cNvSpPr>
            <a:spLocks noGrp="1"/>
          </p:cNvSpPr>
          <p:nvPr>
            <p:ph idx="1"/>
          </p:nvPr>
        </p:nvSpPr>
        <p:spPr>
          <a:xfrm>
            <a:off x="838200" y="1825624"/>
            <a:ext cx="10515600" cy="5032375"/>
          </a:xfrm>
        </p:spPr>
        <p:txBody>
          <a:bodyPr>
            <a:normAutofit/>
          </a:bodyPr>
          <a:lstStyle/>
          <a:p>
            <a:r>
              <a:rPr lang="en-US" dirty="0"/>
              <a:t>The Relationship between Image Quality, Bandwidth &amp; Latency</a:t>
            </a:r>
          </a:p>
          <a:p>
            <a:pPr lvl="1" fontAlgn="base"/>
            <a:r>
              <a:rPr lang="en-US" dirty="0"/>
              <a:t>Image Quality - The more information you can transport, the higher the image quality but also the higher the bandwidth of the signal.</a:t>
            </a:r>
          </a:p>
          <a:p>
            <a:pPr lvl="2" fontAlgn="base"/>
            <a:r>
              <a:rPr lang="en-US" dirty="0"/>
              <a:t>Chroma Subsampling – Luminance : Blue-Green Spectrum : Red-Green Spectrum </a:t>
            </a:r>
          </a:p>
          <a:p>
            <a:pPr lvl="2"/>
            <a:r>
              <a:rPr lang="en-US" dirty="0"/>
              <a:t>Resolution (HD, 4K, 8K)</a:t>
            </a:r>
          </a:p>
          <a:p>
            <a:pPr lvl="2"/>
            <a:r>
              <a:rPr lang="en-US" dirty="0"/>
              <a:t>Frame Rate</a:t>
            </a:r>
          </a:p>
          <a:p>
            <a:pPr lvl="2"/>
            <a:r>
              <a:rPr lang="en-US" dirty="0"/>
              <a:t>Bit Depth</a:t>
            </a:r>
          </a:p>
          <a:p>
            <a:pPr lvl="2"/>
            <a:r>
              <a:rPr lang="en-US" dirty="0"/>
              <a:t>Compression</a:t>
            </a:r>
          </a:p>
          <a:p>
            <a:pPr lvl="1"/>
            <a:endParaRPr lang="en-US" dirty="0"/>
          </a:p>
          <a:p>
            <a:endParaRPr lang="en-US" dirty="0"/>
          </a:p>
        </p:txBody>
      </p:sp>
      <p:pic>
        <p:nvPicPr>
          <p:cNvPr id="26628" name="Picture 4">
            <a:extLst>
              <a:ext uri="{FF2B5EF4-FFF2-40B4-BE49-F238E27FC236}">
                <a16:creationId xmlns:a16="http://schemas.microsoft.com/office/drawing/2014/main" id="{DA004D22-1D93-9BEB-D694-EDDE38EA04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309"/>
          <a:stretch>
            <a:fillRect/>
          </a:stretch>
        </p:blipFill>
        <p:spPr bwMode="auto">
          <a:xfrm>
            <a:off x="4909930" y="3429000"/>
            <a:ext cx="728207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09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22CB-0AAC-184B-6DB6-71B22BA3C4AD}"/>
              </a:ext>
            </a:extLst>
          </p:cNvPr>
          <p:cNvSpPr>
            <a:spLocks noGrp="1"/>
          </p:cNvSpPr>
          <p:nvPr>
            <p:ph type="title"/>
          </p:nvPr>
        </p:nvSpPr>
        <p:spPr/>
        <p:txBody>
          <a:bodyPr>
            <a:normAutofit/>
          </a:bodyPr>
          <a:lstStyle/>
          <a:p>
            <a:r>
              <a:rPr lang="en-US" dirty="0"/>
              <a:t>Compression - </a:t>
            </a:r>
            <a:r>
              <a:rPr lang="en-US" sz="2400" dirty="0">
                <a:solidFill>
                  <a:schemeClr val="bg2">
                    <a:lumMod val="50000"/>
                  </a:schemeClr>
                </a:solidFill>
              </a:rPr>
              <a:t>R</a:t>
            </a:r>
            <a:r>
              <a:rPr lang="en-US" sz="2700" dirty="0">
                <a:solidFill>
                  <a:schemeClr val="bg2">
                    <a:lumMod val="50000"/>
                  </a:schemeClr>
                </a:solidFill>
              </a:rPr>
              <a:t>educing the bandwidth of a signal (or the size of a file) while trying to maintain its essential characteristics</a:t>
            </a:r>
            <a:r>
              <a:rPr lang="en-US" sz="2700" dirty="0"/>
              <a:t>. </a:t>
            </a:r>
          </a:p>
        </p:txBody>
      </p:sp>
      <p:sp>
        <p:nvSpPr>
          <p:cNvPr id="3" name="Text Placeholder 2">
            <a:extLst>
              <a:ext uri="{FF2B5EF4-FFF2-40B4-BE49-F238E27FC236}">
                <a16:creationId xmlns:a16="http://schemas.microsoft.com/office/drawing/2014/main" id="{FCB37D80-E721-8083-ECE3-044709023C3A}"/>
              </a:ext>
            </a:extLst>
          </p:cNvPr>
          <p:cNvSpPr>
            <a:spLocks noGrp="1"/>
          </p:cNvSpPr>
          <p:nvPr>
            <p:ph type="body" idx="1"/>
          </p:nvPr>
        </p:nvSpPr>
        <p:spPr/>
        <p:txBody>
          <a:bodyPr>
            <a:normAutofit/>
          </a:bodyPr>
          <a:lstStyle/>
          <a:p>
            <a:r>
              <a:rPr lang="en-US" sz="2800" dirty="0"/>
              <a:t>Lossless (No info lost)</a:t>
            </a:r>
          </a:p>
        </p:txBody>
      </p:sp>
      <p:sp>
        <p:nvSpPr>
          <p:cNvPr id="4" name="Content Placeholder 3">
            <a:extLst>
              <a:ext uri="{FF2B5EF4-FFF2-40B4-BE49-F238E27FC236}">
                <a16:creationId xmlns:a16="http://schemas.microsoft.com/office/drawing/2014/main" id="{8F48BE56-C1DB-54FA-0A06-742A29CDAF45}"/>
              </a:ext>
            </a:extLst>
          </p:cNvPr>
          <p:cNvSpPr>
            <a:spLocks noGrp="1"/>
          </p:cNvSpPr>
          <p:nvPr>
            <p:ph sz="half" idx="2"/>
          </p:nvPr>
        </p:nvSpPr>
        <p:spPr>
          <a:xfrm>
            <a:off x="839788" y="2505075"/>
            <a:ext cx="5157787" cy="1893930"/>
          </a:xfrm>
        </p:spPr>
        <p:txBody>
          <a:bodyPr>
            <a:normAutofit/>
          </a:bodyPr>
          <a:lstStyle/>
          <a:p>
            <a:r>
              <a:rPr lang="en-US" sz="2600" dirty="0" err="1"/>
              <a:t>SDVoE's</a:t>
            </a:r>
            <a:r>
              <a:rPr lang="en-US" sz="2600" dirty="0"/>
              <a:t> proprietary Blue River NT</a:t>
            </a:r>
          </a:p>
          <a:p>
            <a:r>
              <a:rPr lang="en-US" sz="2600" dirty="0"/>
              <a:t>JPEG-XS (used by broadcast industry)</a:t>
            </a:r>
          </a:p>
        </p:txBody>
      </p:sp>
      <p:sp>
        <p:nvSpPr>
          <p:cNvPr id="5" name="Text Placeholder 4">
            <a:extLst>
              <a:ext uri="{FF2B5EF4-FFF2-40B4-BE49-F238E27FC236}">
                <a16:creationId xmlns:a16="http://schemas.microsoft.com/office/drawing/2014/main" id="{C4DC51D8-33DA-E12F-9389-9F368663A3AD}"/>
              </a:ext>
            </a:extLst>
          </p:cNvPr>
          <p:cNvSpPr>
            <a:spLocks noGrp="1"/>
          </p:cNvSpPr>
          <p:nvPr>
            <p:ph type="body" sz="quarter" idx="3"/>
          </p:nvPr>
        </p:nvSpPr>
        <p:spPr/>
        <p:txBody>
          <a:bodyPr>
            <a:normAutofit/>
          </a:bodyPr>
          <a:lstStyle/>
          <a:p>
            <a:r>
              <a:rPr lang="en-US" sz="2800" dirty="0"/>
              <a:t>Lossy (Some info dropped)</a:t>
            </a:r>
          </a:p>
        </p:txBody>
      </p:sp>
      <p:sp>
        <p:nvSpPr>
          <p:cNvPr id="6" name="Content Placeholder 5">
            <a:extLst>
              <a:ext uri="{FF2B5EF4-FFF2-40B4-BE49-F238E27FC236}">
                <a16:creationId xmlns:a16="http://schemas.microsoft.com/office/drawing/2014/main" id="{7A32F1C5-A82A-5D3C-2F8A-040CCE73D973}"/>
              </a:ext>
            </a:extLst>
          </p:cNvPr>
          <p:cNvSpPr>
            <a:spLocks noGrp="1"/>
          </p:cNvSpPr>
          <p:nvPr>
            <p:ph sz="quarter" idx="4"/>
          </p:nvPr>
        </p:nvSpPr>
        <p:spPr>
          <a:xfrm>
            <a:off x="6172200" y="2505075"/>
            <a:ext cx="5183188" cy="1893930"/>
          </a:xfrm>
        </p:spPr>
        <p:txBody>
          <a:bodyPr>
            <a:normAutofit/>
          </a:bodyPr>
          <a:lstStyle/>
          <a:p>
            <a:r>
              <a:rPr lang="en-US" sz="2600" dirty="0"/>
              <a:t>JPEG-2000</a:t>
            </a:r>
          </a:p>
          <a:p>
            <a:r>
              <a:rPr lang="en-US" sz="2600" dirty="0"/>
              <a:t>VC-2</a:t>
            </a:r>
          </a:p>
        </p:txBody>
      </p:sp>
      <p:sp>
        <p:nvSpPr>
          <p:cNvPr id="8" name="TextBox 7">
            <a:extLst>
              <a:ext uri="{FF2B5EF4-FFF2-40B4-BE49-F238E27FC236}">
                <a16:creationId xmlns:a16="http://schemas.microsoft.com/office/drawing/2014/main" id="{77B6FAB8-F87D-106B-4F67-CF21F25F17CF}"/>
              </a:ext>
            </a:extLst>
          </p:cNvPr>
          <p:cNvSpPr txBox="1"/>
          <p:nvPr/>
        </p:nvSpPr>
        <p:spPr>
          <a:xfrm>
            <a:off x="839788" y="4399005"/>
            <a:ext cx="10512424" cy="2121093"/>
          </a:xfrm>
          <a:prstGeom prst="rect">
            <a:avLst/>
          </a:prstGeom>
          <a:noFill/>
        </p:spPr>
        <p:txBody>
          <a:bodyPr wrap="square">
            <a:spAutoFit/>
          </a:bodyPr>
          <a:lstStyle/>
          <a:p>
            <a:pPr algn="l">
              <a:spcAft>
                <a:spcPts val="1125"/>
              </a:spcAft>
              <a:buNone/>
            </a:pPr>
            <a:r>
              <a:rPr lang="en-US" sz="2800" b="1" i="0" dirty="0">
                <a:effectLst/>
                <a:latin typeface="Aptos (Body)"/>
              </a:rPr>
              <a:t>Examples of visually lossless codecs:</a:t>
            </a:r>
          </a:p>
          <a:p>
            <a:pPr algn="l">
              <a:spcBef>
                <a:spcPts val="375"/>
              </a:spcBef>
              <a:spcAft>
                <a:spcPts val="375"/>
              </a:spcAft>
              <a:buFont typeface="Arial" panose="020B0604020202020204" pitchFamily="34" charset="0"/>
              <a:buChar char="•"/>
            </a:pPr>
            <a:r>
              <a:rPr lang="en-US" sz="2600" b="0" i="0" dirty="0">
                <a:effectLst/>
                <a:latin typeface="Aptos (Body)"/>
              </a:rPr>
              <a:t>H264 (Advanced Video Coding)</a:t>
            </a:r>
          </a:p>
          <a:p>
            <a:pPr algn="l">
              <a:spcBef>
                <a:spcPts val="375"/>
              </a:spcBef>
              <a:spcAft>
                <a:spcPts val="375"/>
              </a:spcAft>
              <a:buFont typeface="Arial" panose="020B0604020202020204" pitchFamily="34" charset="0"/>
              <a:buChar char="•"/>
            </a:pPr>
            <a:r>
              <a:rPr lang="en-US" sz="2600" b="0" i="0" dirty="0">
                <a:effectLst/>
                <a:latin typeface="Aptos (Body)"/>
              </a:rPr>
              <a:t>H265 (High Efficiency Video Coding)</a:t>
            </a:r>
          </a:p>
          <a:p>
            <a:pPr algn="l">
              <a:spcBef>
                <a:spcPts val="375"/>
              </a:spcBef>
              <a:spcAft>
                <a:spcPts val="375"/>
              </a:spcAft>
              <a:buFont typeface="Arial" panose="020B0604020202020204" pitchFamily="34" charset="0"/>
              <a:buChar char="•"/>
            </a:pPr>
            <a:r>
              <a:rPr lang="en-US" sz="2600" b="0" i="0" dirty="0">
                <a:effectLst/>
                <a:latin typeface="Aptos (Body)"/>
              </a:rPr>
              <a:t>AV-1 (formerly VP-9—the codec </a:t>
            </a:r>
            <a:r>
              <a:rPr lang="en-US" sz="2600" b="0" i="0" dirty="0" err="1">
                <a:effectLst/>
                <a:latin typeface="Aptos (Body)"/>
              </a:rPr>
              <a:t>Youtube</a:t>
            </a:r>
            <a:r>
              <a:rPr lang="en-US" sz="2600" b="0" i="0" dirty="0">
                <a:effectLst/>
                <a:latin typeface="Aptos (Body)"/>
              </a:rPr>
              <a:t> uses)</a:t>
            </a:r>
          </a:p>
        </p:txBody>
      </p:sp>
    </p:spTree>
    <p:extLst>
      <p:ext uri="{BB962C8B-B14F-4D97-AF65-F5344CB8AC3E}">
        <p14:creationId xmlns:p14="http://schemas.microsoft.com/office/powerpoint/2010/main" val="351737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2230-9E17-5CDB-83B1-CD23464F6F1A}"/>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434514E9-C196-358B-D879-9B2D6162E6CF}"/>
              </a:ext>
            </a:extLst>
          </p:cNvPr>
          <p:cNvSpPr>
            <a:spLocks noChangeArrowheads="1"/>
          </p:cNvSpPr>
          <p:nvPr/>
        </p:nvSpPr>
        <p:spPr bwMode="auto">
          <a:xfrm>
            <a:off x="613610" y="198922"/>
            <a:ext cx="5324278"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Table 2: Impact of Bandwidth on Audiovisual Systems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7726B3CA-6EAC-B249-9293-98240ECA73B5}"/>
              </a:ext>
            </a:extLst>
          </p:cNvPr>
          <p:cNvGraphicFramePr>
            <a:graphicFrameLocks noGrp="1"/>
          </p:cNvGraphicFramePr>
          <p:nvPr>
            <p:extLst>
              <p:ext uri="{D42A27DB-BD31-4B8C-83A1-F6EECF244321}">
                <p14:modId xmlns:p14="http://schemas.microsoft.com/office/powerpoint/2010/main" val="771498001"/>
              </p:ext>
            </p:extLst>
          </p:nvPr>
        </p:nvGraphicFramePr>
        <p:xfrm>
          <a:off x="258679" y="537476"/>
          <a:ext cx="11674642" cy="5805746"/>
        </p:xfrm>
        <a:graphic>
          <a:graphicData uri="http://schemas.openxmlformats.org/drawingml/2006/table">
            <a:tbl>
              <a:tblPr firstRow="1" bandRow="1">
                <a:tableStyleId>{5C22544A-7EE6-4342-B048-85BDC9FD1C3A}</a:tableStyleId>
              </a:tblPr>
              <a:tblGrid>
                <a:gridCol w="5837321">
                  <a:extLst>
                    <a:ext uri="{9D8B030D-6E8A-4147-A177-3AD203B41FA5}">
                      <a16:colId xmlns:a16="http://schemas.microsoft.com/office/drawing/2014/main" val="2865921423"/>
                    </a:ext>
                  </a:extLst>
                </a:gridCol>
                <a:gridCol w="5837321">
                  <a:extLst>
                    <a:ext uri="{9D8B030D-6E8A-4147-A177-3AD203B41FA5}">
                      <a16:colId xmlns:a16="http://schemas.microsoft.com/office/drawing/2014/main" val="3839061808"/>
                    </a:ext>
                  </a:extLst>
                </a:gridCol>
              </a:tblGrid>
              <a:tr h="383608">
                <a:tc>
                  <a:txBody>
                    <a:bodyPr/>
                    <a:lstStyle/>
                    <a:p>
                      <a:r>
                        <a:rPr lang="en-US" dirty="0"/>
                        <a:t>Area of Impact</a:t>
                      </a:r>
                    </a:p>
                  </a:txBody>
                  <a:tcPr/>
                </a:tc>
                <a:tc>
                  <a:txBody>
                    <a:bodyPr/>
                    <a:lstStyle/>
                    <a:p>
                      <a:r>
                        <a:rPr lang="en-US" dirty="0"/>
                        <a:t>Effect</a:t>
                      </a:r>
                    </a:p>
                  </a:txBody>
                  <a:tcPr/>
                </a:tc>
                <a:extLst>
                  <a:ext uri="{0D108BD9-81ED-4DB2-BD59-A6C34878D82A}">
                    <a16:rowId xmlns:a16="http://schemas.microsoft.com/office/drawing/2014/main" val="870852951"/>
                  </a:ext>
                </a:extLst>
              </a:tr>
              <a:tr h="2038858">
                <a:tc>
                  <a:txBody>
                    <a:bodyPr/>
                    <a:lstStyle/>
                    <a:p>
                      <a:r>
                        <a:rPr lang="en-US" dirty="0"/>
                        <a:t>Video Quality</a:t>
                      </a:r>
                    </a:p>
                  </a:txBody>
                  <a:tcPr/>
                </a:tc>
                <a:tc>
                  <a:txBody>
                    <a:bodyPr/>
                    <a:lstStyle/>
                    <a:p>
                      <a:r>
                        <a:rPr lang="en-US" b="1" dirty="0"/>
                        <a:t>Pixelation and blurriness:</a:t>
                      </a:r>
                      <a:r>
                        <a:rPr lang="en-US" dirty="0"/>
                        <a:t> The image appears blocky or unclear.</a:t>
                      </a:r>
                    </a:p>
                    <a:p>
                      <a:r>
                        <a:rPr lang="en-US" b="1" dirty="0"/>
                        <a:t>Buffering and stuttering:</a:t>
                      </a:r>
                      <a:r>
                        <a:rPr lang="en-US" dirty="0"/>
                        <a:t> The video pauses frequently to load more data.</a:t>
                      </a:r>
                    </a:p>
                    <a:p>
                      <a:r>
                        <a:rPr lang="en-US" b="1" dirty="0"/>
                        <a:t>Reduced clarity and detail:</a:t>
                      </a:r>
                      <a:r>
                        <a:rPr lang="en-US" dirty="0"/>
                        <a:t> Fine details are lost. </a:t>
                      </a:r>
                      <a:r>
                        <a:rPr lang="en-US" b="1" dirty="0"/>
                        <a:t>Distorted colors and contrast.</a:t>
                      </a:r>
                      <a:endParaRPr lang="en-US" dirty="0"/>
                    </a:p>
                  </a:txBody>
                  <a:tcPr/>
                </a:tc>
                <a:extLst>
                  <a:ext uri="{0D108BD9-81ED-4DB2-BD59-A6C34878D82A}">
                    <a16:rowId xmlns:a16="http://schemas.microsoft.com/office/drawing/2014/main" val="3638162474"/>
                  </a:ext>
                </a:extLst>
              </a:tr>
              <a:tr h="383608">
                <a:tc>
                  <a:txBody>
                    <a:bodyPr/>
                    <a:lstStyle/>
                    <a:p>
                      <a:r>
                        <a:rPr lang="en-US" dirty="0"/>
                        <a:t>Image Quality &amp; Requirements</a:t>
                      </a:r>
                    </a:p>
                  </a:txBody>
                  <a:tcPr/>
                </a:tc>
                <a:tc>
                  <a:txBody>
                    <a:bodyPr/>
                    <a:lstStyle/>
                    <a:p>
                      <a:r>
                        <a:rPr lang="en-US" b="1" dirty="0"/>
                        <a:t>Uncompressed AV over IP:</a:t>
                      </a:r>
                      <a:r>
                        <a:rPr lang="en-US" dirty="0"/>
                        <a:t> Transmitting uncompressed 4K video can require 10 Gbps or more, necessitating robust network infrastructure. </a:t>
                      </a:r>
                    </a:p>
                    <a:p>
                      <a:r>
                        <a:rPr lang="en-US" b="1" dirty="0"/>
                        <a:t>Compressed AV over IP:</a:t>
                      </a:r>
                      <a:r>
                        <a:rPr lang="en-US" dirty="0"/>
                        <a:t> While compression reduces bandwidth requirements (allowing 1 Gbps networks to be used for many applications), there's a trade-off with potential quality loss and increased latency, depending on the compression method. </a:t>
                      </a:r>
                    </a:p>
                    <a:p>
                      <a:r>
                        <a:rPr lang="en-US" b="1" dirty="0"/>
                        <a:t>Scalability and Flexibility:</a:t>
                      </a:r>
                      <a:r>
                        <a:rPr lang="en-US" dirty="0"/>
                        <a:t> Adequate bandwidth ensures that these scalable and flexible network-based systems can deliver the desired performance across many endpoints.</a:t>
                      </a:r>
                    </a:p>
                  </a:txBody>
                  <a:tcPr/>
                </a:tc>
                <a:extLst>
                  <a:ext uri="{0D108BD9-81ED-4DB2-BD59-A6C34878D82A}">
                    <a16:rowId xmlns:a16="http://schemas.microsoft.com/office/drawing/2014/main" val="400409729"/>
                  </a:ext>
                </a:extLst>
              </a:tr>
            </a:tbl>
          </a:graphicData>
        </a:graphic>
      </p:graphicFrame>
    </p:spTree>
    <p:extLst>
      <p:ext uri="{BB962C8B-B14F-4D97-AF65-F5344CB8AC3E}">
        <p14:creationId xmlns:p14="http://schemas.microsoft.com/office/powerpoint/2010/main" val="115330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A56A9-DA1D-3057-BF09-1C6984B18FCA}"/>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815FA6B5-F0DC-C3F7-FB2D-B66DB4435824}"/>
              </a:ext>
            </a:extLst>
          </p:cNvPr>
          <p:cNvSpPr>
            <a:spLocks noChangeArrowheads="1"/>
          </p:cNvSpPr>
          <p:nvPr/>
        </p:nvSpPr>
        <p:spPr bwMode="auto">
          <a:xfrm>
            <a:off x="613610" y="198922"/>
            <a:ext cx="5324278"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Table 2: Impact of Bandwidth on Audiovisual Systems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62AF9983-21EB-F5D9-C2AF-38CE6F9EE3A3}"/>
              </a:ext>
            </a:extLst>
          </p:cNvPr>
          <p:cNvGraphicFramePr>
            <a:graphicFrameLocks noGrp="1"/>
          </p:cNvGraphicFramePr>
          <p:nvPr>
            <p:extLst>
              <p:ext uri="{D42A27DB-BD31-4B8C-83A1-F6EECF244321}">
                <p14:modId xmlns:p14="http://schemas.microsoft.com/office/powerpoint/2010/main" val="3412983606"/>
              </p:ext>
            </p:extLst>
          </p:nvPr>
        </p:nvGraphicFramePr>
        <p:xfrm>
          <a:off x="258679" y="537476"/>
          <a:ext cx="11674642" cy="3949768"/>
        </p:xfrm>
        <a:graphic>
          <a:graphicData uri="http://schemas.openxmlformats.org/drawingml/2006/table">
            <a:tbl>
              <a:tblPr firstRow="1" bandRow="1">
                <a:tableStyleId>{5C22544A-7EE6-4342-B048-85BDC9FD1C3A}</a:tableStyleId>
              </a:tblPr>
              <a:tblGrid>
                <a:gridCol w="5837321">
                  <a:extLst>
                    <a:ext uri="{9D8B030D-6E8A-4147-A177-3AD203B41FA5}">
                      <a16:colId xmlns:a16="http://schemas.microsoft.com/office/drawing/2014/main" val="2865921423"/>
                    </a:ext>
                  </a:extLst>
                </a:gridCol>
                <a:gridCol w="5837321">
                  <a:extLst>
                    <a:ext uri="{9D8B030D-6E8A-4147-A177-3AD203B41FA5}">
                      <a16:colId xmlns:a16="http://schemas.microsoft.com/office/drawing/2014/main" val="3839061808"/>
                    </a:ext>
                  </a:extLst>
                </a:gridCol>
              </a:tblGrid>
              <a:tr h="383608">
                <a:tc>
                  <a:txBody>
                    <a:bodyPr/>
                    <a:lstStyle/>
                    <a:p>
                      <a:r>
                        <a:rPr lang="en-US" dirty="0"/>
                        <a:t>Area of Impact</a:t>
                      </a:r>
                    </a:p>
                  </a:txBody>
                  <a:tcPr/>
                </a:tc>
                <a:tc>
                  <a:txBody>
                    <a:bodyPr/>
                    <a:lstStyle/>
                    <a:p>
                      <a:r>
                        <a:rPr lang="en-US" dirty="0"/>
                        <a:t>Effect</a:t>
                      </a:r>
                    </a:p>
                  </a:txBody>
                  <a:tcPr/>
                </a:tc>
                <a:extLst>
                  <a:ext uri="{0D108BD9-81ED-4DB2-BD59-A6C34878D82A}">
                    <a16:rowId xmlns:a16="http://schemas.microsoft.com/office/drawing/2014/main" val="870852951"/>
                  </a:ext>
                </a:extLst>
              </a:tr>
              <a:tr h="383608">
                <a:tc>
                  <a:txBody>
                    <a:bodyPr/>
                    <a:lstStyle/>
                    <a:p>
                      <a:r>
                        <a:rPr lang="en-US" dirty="0"/>
                        <a:t>Audio Quality</a:t>
                      </a:r>
                    </a:p>
                  </a:txBody>
                  <a:tcPr/>
                </a:tc>
                <a:tc>
                  <a:txBody>
                    <a:bodyPr/>
                    <a:lstStyle/>
                    <a:p>
                      <a:r>
                        <a:rPr lang="en-US" b="1" dirty="0"/>
                        <a:t>Dropouts:</a:t>
                      </a:r>
                      <a:r>
                        <a:rPr lang="en-US" dirty="0"/>
                        <a:t> Sections of audio are missing. </a:t>
                      </a:r>
                      <a:r>
                        <a:rPr lang="en-US" b="1" dirty="0"/>
                        <a:t>Distorted or unclear sound:</a:t>
                      </a:r>
                      <a:r>
                        <a:rPr lang="en-US" dirty="0"/>
                        <a:t> Audio can become garbled or muffled.</a:t>
                      </a:r>
                    </a:p>
                    <a:p>
                      <a:r>
                        <a:rPr lang="en-US" b="1" dirty="0"/>
                        <a:t>Lag:</a:t>
                      </a:r>
                      <a:r>
                        <a:rPr lang="en-US" dirty="0"/>
                        <a:t> Audio and video can become out of sync.</a:t>
                      </a:r>
                    </a:p>
                  </a:txBody>
                  <a:tcPr/>
                </a:tc>
                <a:extLst>
                  <a:ext uri="{0D108BD9-81ED-4DB2-BD59-A6C34878D82A}">
                    <a16:rowId xmlns:a16="http://schemas.microsoft.com/office/drawing/2014/main" val="4220796883"/>
                  </a:ext>
                </a:extLst>
              </a:tr>
              <a:tr h="383608">
                <a:tc>
                  <a:txBody>
                    <a:bodyPr/>
                    <a:lstStyle/>
                    <a:p>
                      <a:r>
                        <a:rPr lang="en-US" dirty="0"/>
                        <a:t>Real-time Communication (e.g., Video Conferencing)</a:t>
                      </a:r>
                    </a:p>
                  </a:txBody>
                  <a:tcPr/>
                </a:tc>
                <a:tc>
                  <a:txBody>
                    <a:bodyPr/>
                    <a:lstStyle/>
                    <a:p>
                      <a:r>
                        <a:rPr lang="en-US" b="1" dirty="0"/>
                        <a:t>Delays (latency):</a:t>
                      </a:r>
                      <a:r>
                        <a:rPr lang="en-US" dirty="0"/>
                        <a:t> A noticeable lag between when something is said or done and when it's seen or heard.</a:t>
                      </a:r>
                    </a:p>
                    <a:p>
                      <a:r>
                        <a:rPr lang="en-US" b="1" dirty="0"/>
                        <a:t>Choppy playback:</a:t>
                      </a:r>
                      <a:r>
                        <a:rPr lang="en-US" dirty="0"/>
                        <a:t> Video and audio are not smooth.</a:t>
                      </a:r>
                    </a:p>
                    <a:p>
                      <a:r>
                        <a:rPr lang="en-US" b="1" dirty="0"/>
                        <a:t>Dropped calls or disconnections.</a:t>
                      </a:r>
                      <a:endParaRPr lang="en-US" dirty="0"/>
                    </a:p>
                  </a:txBody>
                  <a:tcPr/>
                </a:tc>
                <a:extLst>
                  <a:ext uri="{0D108BD9-81ED-4DB2-BD59-A6C34878D82A}">
                    <a16:rowId xmlns:a16="http://schemas.microsoft.com/office/drawing/2014/main" val="3346610333"/>
                  </a:ext>
                </a:extLst>
              </a:tr>
              <a:tr h="383608">
                <a:tc>
                  <a:txBody>
                    <a:bodyPr/>
                    <a:lstStyle/>
                    <a:p>
                      <a:r>
                        <a:rPr lang="en-US" dirty="0"/>
                        <a:t>System Performance and Reliability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just quality, sufficient bandwidth contributes to the overall stability and reliability of an AV system. Network monitoring tools often track bandwidth usage to prevent overloads that can cause devices to go offline or experience significant performance degradation.</a:t>
                      </a:r>
                    </a:p>
                  </a:txBody>
                  <a:tcPr/>
                </a:tc>
                <a:extLst>
                  <a:ext uri="{0D108BD9-81ED-4DB2-BD59-A6C34878D82A}">
                    <a16:rowId xmlns:a16="http://schemas.microsoft.com/office/drawing/2014/main" val="2549988980"/>
                  </a:ext>
                </a:extLst>
              </a:tr>
            </a:tbl>
          </a:graphicData>
        </a:graphic>
      </p:graphicFrame>
    </p:spTree>
    <p:extLst>
      <p:ext uri="{BB962C8B-B14F-4D97-AF65-F5344CB8AC3E}">
        <p14:creationId xmlns:p14="http://schemas.microsoft.com/office/powerpoint/2010/main" val="1075972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3654-8925-8E2B-42E9-7BD2ABB57320}"/>
              </a:ext>
            </a:extLst>
          </p:cNvPr>
          <p:cNvSpPr>
            <a:spLocks noGrp="1"/>
          </p:cNvSpPr>
          <p:nvPr>
            <p:ph type="title"/>
          </p:nvPr>
        </p:nvSpPr>
        <p:spPr/>
        <p:txBody>
          <a:bodyPr/>
          <a:lstStyle/>
          <a:p>
            <a:r>
              <a:rPr lang="en-US" b="1" dirty="0"/>
              <a:t>Applying IT Concepts to AV System Planning</a:t>
            </a:r>
            <a:endParaRPr lang="en-US" dirty="0"/>
          </a:p>
        </p:txBody>
      </p:sp>
      <p:sp>
        <p:nvSpPr>
          <p:cNvPr id="3" name="Text Placeholder 2">
            <a:extLst>
              <a:ext uri="{FF2B5EF4-FFF2-40B4-BE49-F238E27FC236}">
                <a16:creationId xmlns:a16="http://schemas.microsoft.com/office/drawing/2014/main" id="{4CD089B7-CAEC-7B21-AAF2-423221FEDC87}"/>
              </a:ext>
            </a:extLst>
          </p:cNvPr>
          <p:cNvSpPr>
            <a:spLocks noGrp="1"/>
          </p:cNvSpPr>
          <p:nvPr>
            <p:ph type="body" idx="1"/>
          </p:nvPr>
        </p:nvSpPr>
        <p:spPr/>
        <p:txBody>
          <a:bodyPr/>
          <a:lstStyle/>
          <a:p>
            <a:r>
              <a:rPr lang="en-US" dirty="0"/>
              <a:t>Effective AV system planning necessitates a profound integration of IT principles from the outset. This includes strategic alignment between AV and IT teams, ensuring that both system requirements and network infrastructure are clearly defined.</a:t>
            </a:r>
          </a:p>
        </p:txBody>
      </p:sp>
    </p:spTree>
    <p:extLst>
      <p:ext uri="{BB962C8B-B14F-4D97-AF65-F5344CB8AC3E}">
        <p14:creationId xmlns:p14="http://schemas.microsoft.com/office/powerpoint/2010/main" val="176414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C1E18-7DDC-A2F6-2FCE-EEABA295F7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EB8F38-6546-5FB0-F726-A0C4EDE671FE}"/>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8ACB9C3B-EE31-266E-5593-B0939E4FB684}"/>
              </a:ext>
            </a:extLst>
          </p:cNvPr>
          <p:cNvSpPr>
            <a:spLocks noGrp="1"/>
          </p:cNvSpPr>
          <p:nvPr>
            <p:ph idx="1"/>
          </p:nvPr>
        </p:nvSpPr>
        <p:spPr/>
        <p:txBody>
          <a:bodyPr vert="horz" lIns="91440" tIns="45720" rIns="91440" bIns="45720" rtlCol="0" anchor="t">
            <a:normAutofit/>
          </a:bodyPr>
          <a:lstStyle/>
          <a:p>
            <a:pPr marL="914400" lvl="1" indent="-457200">
              <a:buAutoNum type="arabicPeriod"/>
            </a:pPr>
            <a:r>
              <a:rPr lang="en-US" sz="2800" dirty="0"/>
              <a:t>Identify and define core IT and networking terms used in AV and IT environments</a:t>
            </a:r>
          </a:p>
          <a:p>
            <a:pPr marL="914400" lvl="1" indent="-457200">
              <a:buAutoNum type="arabicPeriod"/>
            </a:pPr>
            <a:r>
              <a:rPr lang="en-US" sz="2800" dirty="0"/>
              <a:t>Translate technical network terminology into plain language to improve communication and collaboration with IT and engineering teams.</a:t>
            </a:r>
          </a:p>
          <a:p>
            <a:pPr marL="914400" lvl="1" indent="-457200">
              <a:buAutoNum type="arabicPeriod"/>
            </a:pPr>
            <a:r>
              <a:rPr lang="en-US" sz="2800" dirty="0"/>
              <a:t>Recognize how foundational IT and networking concepts apply to AV system planning, deployment, and support, supporting better decision-making and cross-functional clarity.</a:t>
            </a:r>
          </a:p>
        </p:txBody>
      </p:sp>
    </p:spTree>
    <p:extLst>
      <p:ext uri="{BB962C8B-B14F-4D97-AF65-F5344CB8AC3E}">
        <p14:creationId xmlns:p14="http://schemas.microsoft.com/office/powerpoint/2010/main" val="238172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46FEF8-8699-09AF-C96F-091FF93DC8D1}"/>
              </a:ext>
            </a:extLst>
          </p:cNvPr>
          <p:cNvGraphicFramePr>
            <a:graphicFrameLocks noGrp="1"/>
          </p:cNvGraphicFramePr>
          <p:nvPr>
            <p:ph idx="1"/>
            <p:extLst>
              <p:ext uri="{D42A27DB-BD31-4B8C-83A1-F6EECF244321}">
                <p14:modId xmlns:p14="http://schemas.microsoft.com/office/powerpoint/2010/main" val="1365435"/>
              </p:ext>
            </p:extLst>
          </p:nvPr>
        </p:nvGraphicFramePr>
        <p:xfrm>
          <a:off x="217713" y="573770"/>
          <a:ext cx="11549744" cy="6079408"/>
        </p:xfrm>
        <a:graphic>
          <a:graphicData uri="http://schemas.openxmlformats.org/drawingml/2006/table">
            <a:tbl>
              <a:tblPr firstRow="1" firstCol="1" bandRow="1">
                <a:tableStyleId>{5C22544A-7EE6-4342-B048-85BDC9FD1C3A}</a:tableStyleId>
              </a:tblPr>
              <a:tblGrid>
                <a:gridCol w="2887436">
                  <a:extLst>
                    <a:ext uri="{9D8B030D-6E8A-4147-A177-3AD203B41FA5}">
                      <a16:colId xmlns:a16="http://schemas.microsoft.com/office/drawing/2014/main" val="1594026653"/>
                    </a:ext>
                  </a:extLst>
                </a:gridCol>
                <a:gridCol w="2887436">
                  <a:extLst>
                    <a:ext uri="{9D8B030D-6E8A-4147-A177-3AD203B41FA5}">
                      <a16:colId xmlns:a16="http://schemas.microsoft.com/office/drawing/2014/main" val="2179813428"/>
                    </a:ext>
                  </a:extLst>
                </a:gridCol>
                <a:gridCol w="2887436">
                  <a:extLst>
                    <a:ext uri="{9D8B030D-6E8A-4147-A177-3AD203B41FA5}">
                      <a16:colId xmlns:a16="http://schemas.microsoft.com/office/drawing/2014/main" val="3789982836"/>
                    </a:ext>
                  </a:extLst>
                </a:gridCol>
                <a:gridCol w="2887436">
                  <a:extLst>
                    <a:ext uri="{9D8B030D-6E8A-4147-A177-3AD203B41FA5}">
                      <a16:colId xmlns:a16="http://schemas.microsoft.com/office/drawing/2014/main" val="2056160445"/>
                    </a:ext>
                  </a:extLst>
                </a:gridCol>
              </a:tblGrid>
              <a:tr h="214420">
                <a:tc>
                  <a:txBody>
                    <a:bodyPr/>
                    <a:lstStyle/>
                    <a:p>
                      <a:pPr marL="0" marR="0">
                        <a:lnSpc>
                          <a:spcPct val="115000"/>
                        </a:lnSpc>
                        <a:spcAft>
                          <a:spcPts val="800"/>
                        </a:spcAft>
                        <a:buNone/>
                      </a:pPr>
                      <a:r>
                        <a:rPr lang="en-US" sz="1200" kern="0">
                          <a:effectLst/>
                        </a:rPr>
                        <a:t>IT/Networking Concept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Core IT Definition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Direct AV Application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Why it Matters for AV</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extLst>
                  <a:ext uri="{0D108BD9-81ED-4DB2-BD59-A6C34878D82A}">
                    <a16:rowId xmlns:a16="http://schemas.microsoft.com/office/drawing/2014/main" val="3166334823"/>
                  </a:ext>
                </a:extLst>
              </a:tr>
              <a:tr h="626344">
                <a:tc>
                  <a:txBody>
                    <a:bodyPr/>
                    <a:lstStyle/>
                    <a:p>
                      <a:pPr marL="0" marR="0">
                        <a:lnSpc>
                          <a:spcPct val="115000"/>
                        </a:lnSpc>
                        <a:spcAft>
                          <a:spcPts val="800"/>
                        </a:spcAft>
                        <a:buNone/>
                      </a:pPr>
                      <a:r>
                        <a:rPr lang="en-US" sz="1200" kern="0">
                          <a:effectLst/>
                        </a:rPr>
                        <a:t>Bandwidth</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Maximum data transfer rate over a network link.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Determines supported video resolution (e.g., 4K, HD) and number of simultaneous streams.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r>
                        <a:rPr lang="en-US" sz="1200" dirty="0"/>
                        <a:t>Directly impacts the image quality, reliability, and performance of both audio and video signals.</a:t>
                      </a:r>
                      <a:endParaRPr lang="en-US" sz="1200" dirty="0">
                        <a:effectLst/>
                      </a:endParaRPr>
                    </a:p>
                  </a:txBody>
                  <a:tcPr marL="6710" marR="6710" marT="6710" marB="6710" anchor="ctr"/>
                </a:tc>
                <a:extLst>
                  <a:ext uri="{0D108BD9-81ED-4DB2-BD59-A6C34878D82A}">
                    <a16:rowId xmlns:a16="http://schemas.microsoft.com/office/drawing/2014/main" val="4101290931"/>
                  </a:ext>
                </a:extLst>
              </a:tr>
              <a:tr h="626344">
                <a:tc>
                  <a:txBody>
                    <a:bodyPr/>
                    <a:lstStyle/>
                    <a:p>
                      <a:pPr marL="0" marR="0">
                        <a:lnSpc>
                          <a:spcPct val="115000"/>
                        </a:lnSpc>
                        <a:spcAft>
                          <a:spcPts val="800"/>
                        </a:spcAft>
                        <a:buNone/>
                      </a:pPr>
                      <a:r>
                        <a:rPr lang="en-US" sz="1200" kern="0">
                          <a:effectLst/>
                        </a:rPr>
                        <a:t>Latency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Delay in data transmission from source to destination.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Critical for real-time applications like video conferencing, live events, or interactive displays.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Minimizes noticeable delays, ensuring synchronized audio/video and responsive user interaction.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extLst>
                  <a:ext uri="{0D108BD9-81ED-4DB2-BD59-A6C34878D82A}">
                    <a16:rowId xmlns:a16="http://schemas.microsoft.com/office/drawing/2014/main" val="1135585622"/>
                  </a:ext>
                </a:extLst>
              </a:tr>
              <a:tr h="832305">
                <a:tc>
                  <a:txBody>
                    <a:bodyPr/>
                    <a:lstStyle/>
                    <a:p>
                      <a:pPr marL="0" marR="0">
                        <a:lnSpc>
                          <a:spcPct val="115000"/>
                        </a:lnSpc>
                        <a:spcAft>
                          <a:spcPts val="800"/>
                        </a:spcAft>
                        <a:buNone/>
                      </a:pPr>
                      <a:r>
                        <a:rPr lang="en-US" sz="1200" kern="0" dirty="0">
                          <a:effectLst/>
                        </a:rPr>
                        <a:t>VLANs (Virtual Local Area Networks)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Logical segmentation of a network into smaller broadcast domains.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Isolates AV traffic from general IT traffic, creating dedicated pathways for sensitive AV signals.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Improves security, reduces network congestion, prevents broadcast storms, and simplifies management of AV devices.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extLst>
                  <a:ext uri="{0D108BD9-81ED-4DB2-BD59-A6C34878D82A}">
                    <a16:rowId xmlns:a16="http://schemas.microsoft.com/office/drawing/2014/main" val="3563412072"/>
                  </a:ext>
                </a:extLst>
              </a:tr>
              <a:tr h="832305">
                <a:tc>
                  <a:txBody>
                    <a:bodyPr/>
                    <a:lstStyle/>
                    <a:p>
                      <a:pPr marL="0" marR="0">
                        <a:lnSpc>
                          <a:spcPct val="115000"/>
                        </a:lnSpc>
                        <a:spcAft>
                          <a:spcPts val="800"/>
                        </a:spcAft>
                        <a:buNone/>
                      </a:pPr>
                      <a:r>
                        <a:rPr lang="en-US" sz="1200" kern="0">
                          <a:effectLst/>
                        </a:rPr>
                        <a:t>Quality of Service (QoS)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Mechanisms to prioritize certain types of network traffic over others.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Prioritizes real-time audio and video packets to ensure consistent quality and low latency.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Prevents degradation of AV performance during network congestion, ensuring smooth and reliable operation.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extLst>
                  <a:ext uri="{0D108BD9-81ED-4DB2-BD59-A6C34878D82A}">
                    <a16:rowId xmlns:a16="http://schemas.microsoft.com/office/drawing/2014/main" val="799655425"/>
                  </a:ext>
                </a:extLst>
              </a:tr>
              <a:tr h="626344">
                <a:tc>
                  <a:txBody>
                    <a:bodyPr/>
                    <a:lstStyle/>
                    <a:p>
                      <a:pPr marL="0" marR="0">
                        <a:lnSpc>
                          <a:spcPct val="115000"/>
                        </a:lnSpc>
                        <a:spcAft>
                          <a:spcPts val="800"/>
                        </a:spcAft>
                        <a:buNone/>
                      </a:pPr>
                      <a:r>
                        <a:rPr lang="en-US" sz="1200" kern="0">
                          <a:effectLst/>
                        </a:rPr>
                        <a:t>Multicast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Sending data packets from a single source to a group of multiple destinations simultaneously.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Efficiently distributes AV streams (e.g., video feeds, Dante audio) to multiple displays or speakers.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Reduces network load compared to multiple unicast streams, essential for large-scale AV deployments.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extLst>
                  <a:ext uri="{0D108BD9-81ED-4DB2-BD59-A6C34878D82A}">
                    <a16:rowId xmlns:a16="http://schemas.microsoft.com/office/drawing/2014/main" val="4170715803"/>
                  </a:ext>
                </a:extLst>
              </a:tr>
              <a:tr h="832305">
                <a:tc>
                  <a:txBody>
                    <a:bodyPr/>
                    <a:lstStyle/>
                    <a:p>
                      <a:pPr marL="0" marR="0">
                        <a:lnSpc>
                          <a:spcPct val="115000"/>
                        </a:lnSpc>
                        <a:spcAft>
                          <a:spcPts val="800"/>
                        </a:spcAft>
                        <a:buNone/>
                      </a:pPr>
                      <a:r>
                        <a:rPr lang="en-US" sz="1200" kern="0">
                          <a:effectLst/>
                        </a:rPr>
                        <a:t>IP Addressing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Numerical label assigned to each device connected to a computer network that uses the Internet Protocol for communication.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Enables unique identification and communication between all networked AV devices.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Allows for remote control, monitoring, and routing of AV signals across the network.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extLst>
                  <a:ext uri="{0D108BD9-81ED-4DB2-BD59-A6C34878D82A}">
                    <a16:rowId xmlns:a16="http://schemas.microsoft.com/office/drawing/2014/main" val="1920578853"/>
                  </a:ext>
                </a:extLst>
              </a:tr>
              <a:tr h="626344">
                <a:tc>
                  <a:txBody>
                    <a:bodyPr/>
                    <a:lstStyle/>
                    <a:p>
                      <a:pPr marL="0" marR="0">
                        <a:lnSpc>
                          <a:spcPct val="115000"/>
                        </a:lnSpc>
                        <a:spcAft>
                          <a:spcPts val="800"/>
                        </a:spcAft>
                        <a:buNone/>
                      </a:pPr>
                      <a:r>
                        <a:rPr lang="en-US" sz="1200" kern="0">
                          <a:effectLst/>
                        </a:rPr>
                        <a:t>Security Protocols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Rules and procedures for securing data transmission and access on a network.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Encrypts AV content, authenticates devices (e.g., 802.1x), and controls access to AV systems.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Protects sensitive content, prevents unauthorized access, and maintains system integrity.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extLst>
                  <a:ext uri="{0D108BD9-81ED-4DB2-BD59-A6C34878D82A}">
                    <a16:rowId xmlns:a16="http://schemas.microsoft.com/office/drawing/2014/main" val="1088206043"/>
                  </a:ext>
                </a:extLst>
              </a:tr>
              <a:tr h="832305">
                <a:tc>
                  <a:txBody>
                    <a:bodyPr/>
                    <a:lstStyle/>
                    <a:p>
                      <a:pPr marL="0" marR="0">
                        <a:lnSpc>
                          <a:spcPct val="115000"/>
                        </a:lnSpc>
                        <a:spcAft>
                          <a:spcPts val="800"/>
                        </a:spcAft>
                        <a:buNone/>
                      </a:pPr>
                      <a:r>
                        <a:rPr lang="en-US" sz="1200" kern="0">
                          <a:effectLst/>
                        </a:rPr>
                        <a:t>Network Topology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Physical and logical arrangement of nodes on a network.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a:effectLst/>
                        </a:rPr>
                        <a:t>Influences network resilience, ease of troubleshooting, and scalability of the AV system.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tc>
                  <a:txBody>
                    <a:bodyPr/>
                    <a:lstStyle/>
                    <a:p>
                      <a:pPr marL="0" marR="0">
                        <a:lnSpc>
                          <a:spcPct val="115000"/>
                        </a:lnSpc>
                        <a:spcAft>
                          <a:spcPts val="800"/>
                        </a:spcAft>
                        <a:buNone/>
                      </a:pPr>
                      <a:r>
                        <a:rPr lang="en-US" sz="1200" kern="0" dirty="0">
                          <a:effectLst/>
                        </a:rPr>
                        <a:t>Dictates how AV devices are interconnected, impacting system reliability and future expansion capabilities.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710" marR="6710" marT="6710" marB="6710" anchor="ctr"/>
                </a:tc>
                <a:extLst>
                  <a:ext uri="{0D108BD9-81ED-4DB2-BD59-A6C34878D82A}">
                    <a16:rowId xmlns:a16="http://schemas.microsoft.com/office/drawing/2014/main" val="1762221707"/>
                  </a:ext>
                </a:extLst>
              </a:tr>
            </a:tbl>
          </a:graphicData>
        </a:graphic>
      </p:graphicFrame>
      <p:sp>
        <p:nvSpPr>
          <p:cNvPr id="5" name="Rectangle 1">
            <a:extLst>
              <a:ext uri="{FF2B5EF4-FFF2-40B4-BE49-F238E27FC236}">
                <a16:creationId xmlns:a16="http://schemas.microsoft.com/office/drawing/2014/main" id="{E3066E4B-189E-8C66-E695-07B4A59E1266}"/>
              </a:ext>
            </a:extLst>
          </p:cNvPr>
          <p:cNvSpPr>
            <a:spLocks noChangeArrowheads="1"/>
          </p:cNvSpPr>
          <p:nvPr/>
        </p:nvSpPr>
        <p:spPr bwMode="auto">
          <a:xfrm>
            <a:off x="1251856" y="235215"/>
            <a:ext cx="136206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Table 3: Key IT/Networking Concepts and Their Direct Application in AV Systems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0508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06730-9ED0-E876-54AA-1BE296195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9D190-2A10-BD9B-4831-5D18CA3CE190}"/>
              </a:ext>
            </a:extLst>
          </p:cNvPr>
          <p:cNvSpPr>
            <a:spLocks noGrp="1"/>
          </p:cNvSpPr>
          <p:nvPr>
            <p:ph type="title"/>
          </p:nvPr>
        </p:nvSpPr>
        <p:spPr/>
        <p:txBody>
          <a:bodyPr/>
          <a:lstStyle/>
          <a:p>
            <a:r>
              <a:rPr lang="en-US" b="1" dirty="0"/>
              <a:t>Pre-Sales Readiness</a:t>
            </a:r>
          </a:p>
        </p:txBody>
      </p:sp>
      <p:sp>
        <p:nvSpPr>
          <p:cNvPr id="3" name="Content Placeholder 2">
            <a:extLst>
              <a:ext uri="{FF2B5EF4-FFF2-40B4-BE49-F238E27FC236}">
                <a16:creationId xmlns:a16="http://schemas.microsoft.com/office/drawing/2014/main" id="{2BB2DDD6-3107-D38F-132A-0B55F9D0A1A6}"/>
              </a:ext>
            </a:extLst>
          </p:cNvPr>
          <p:cNvSpPr>
            <a:spLocks noGrp="1"/>
          </p:cNvSpPr>
          <p:nvPr>
            <p:ph idx="1"/>
          </p:nvPr>
        </p:nvSpPr>
        <p:spPr>
          <a:xfrm>
            <a:off x="838200" y="1825625"/>
            <a:ext cx="7589363" cy="4351338"/>
          </a:xfrm>
        </p:spPr>
        <p:txBody>
          <a:bodyPr>
            <a:normAutofit lnSpcReduction="10000"/>
          </a:bodyPr>
          <a:lstStyle/>
          <a:p>
            <a:pPr marL="0" indent="0">
              <a:buNone/>
            </a:pPr>
            <a:r>
              <a:rPr lang="en-US" i="1" dirty="0"/>
              <a:t>In the design phase calculate and coordinate carefully!</a:t>
            </a:r>
          </a:p>
          <a:p>
            <a:pPr marL="0" indent="0">
              <a:buNone/>
            </a:pPr>
            <a:endParaRPr lang="en-US" dirty="0"/>
          </a:p>
          <a:p>
            <a:r>
              <a:rPr lang="en-US" dirty="0"/>
              <a:t>System Bandwidth Requirements </a:t>
            </a:r>
          </a:p>
          <a:p>
            <a:pPr lvl="1"/>
            <a:r>
              <a:rPr lang="en-US" dirty="0"/>
              <a:t>Computer Signal Per Device</a:t>
            </a:r>
          </a:p>
          <a:p>
            <a:pPr lvl="1"/>
            <a:r>
              <a:rPr lang="en-US" dirty="0"/>
              <a:t>Video Signal Bandwidth Per Device</a:t>
            </a:r>
          </a:p>
          <a:p>
            <a:pPr lvl="1"/>
            <a:r>
              <a:rPr lang="en-US" dirty="0"/>
              <a:t>Audio Signal Bandwidth</a:t>
            </a:r>
          </a:p>
          <a:p>
            <a:r>
              <a:rPr lang="en-US" dirty="0"/>
              <a:t>POE Budget</a:t>
            </a:r>
          </a:p>
          <a:p>
            <a:r>
              <a:rPr lang="en-US" dirty="0"/>
              <a:t>Total Port Count</a:t>
            </a:r>
          </a:p>
          <a:p>
            <a:r>
              <a:rPr lang="en-US" dirty="0"/>
              <a:t>Total System Latency</a:t>
            </a:r>
          </a:p>
          <a:p>
            <a:pPr lvl="1"/>
            <a:endParaRPr lang="en-US" dirty="0"/>
          </a:p>
        </p:txBody>
      </p:sp>
      <p:pic>
        <p:nvPicPr>
          <p:cNvPr id="9" name="Picture 8">
            <a:extLst>
              <a:ext uri="{FF2B5EF4-FFF2-40B4-BE49-F238E27FC236}">
                <a16:creationId xmlns:a16="http://schemas.microsoft.com/office/drawing/2014/main" id="{8A5FB27D-2516-47A8-AFF7-5D4EA8E6C7F1}"/>
              </a:ext>
            </a:extLst>
          </p:cNvPr>
          <p:cNvPicPr>
            <a:picLocks noChangeAspect="1"/>
          </p:cNvPicPr>
          <p:nvPr/>
        </p:nvPicPr>
        <p:blipFill>
          <a:blip r:embed="rId2"/>
          <a:stretch>
            <a:fillRect/>
          </a:stretch>
        </p:blipFill>
        <p:spPr>
          <a:xfrm>
            <a:off x="8086152" y="151019"/>
            <a:ext cx="4105848" cy="4563112"/>
          </a:xfrm>
          <a:prstGeom prst="rect">
            <a:avLst/>
          </a:prstGeom>
        </p:spPr>
      </p:pic>
      <p:pic>
        <p:nvPicPr>
          <p:cNvPr id="11" name="Picture 10">
            <a:extLst>
              <a:ext uri="{FF2B5EF4-FFF2-40B4-BE49-F238E27FC236}">
                <a16:creationId xmlns:a16="http://schemas.microsoft.com/office/drawing/2014/main" id="{7F94AC3D-1885-3EFF-8373-8B97D5829FB0}"/>
              </a:ext>
            </a:extLst>
          </p:cNvPr>
          <p:cNvPicPr>
            <a:picLocks noChangeAspect="1"/>
          </p:cNvPicPr>
          <p:nvPr/>
        </p:nvPicPr>
        <p:blipFill>
          <a:blip r:embed="rId3"/>
          <a:srcRect t="3413"/>
          <a:stretch>
            <a:fillRect/>
          </a:stretch>
        </p:blipFill>
        <p:spPr>
          <a:xfrm>
            <a:off x="8217571" y="4714131"/>
            <a:ext cx="3505689" cy="2143869"/>
          </a:xfrm>
          <a:prstGeom prst="rect">
            <a:avLst/>
          </a:prstGeom>
        </p:spPr>
      </p:pic>
      <p:cxnSp>
        <p:nvCxnSpPr>
          <p:cNvPr id="13" name="Straight Connector 12">
            <a:extLst>
              <a:ext uri="{FF2B5EF4-FFF2-40B4-BE49-F238E27FC236}">
                <a16:creationId xmlns:a16="http://schemas.microsoft.com/office/drawing/2014/main" id="{657A822B-59D5-AF17-0027-2D6DBE0F4236}"/>
              </a:ext>
            </a:extLst>
          </p:cNvPr>
          <p:cNvCxnSpPr/>
          <p:nvPr/>
        </p:nvCxnSpPr>
        <p:spPr>
          <a:xfrm flipH="1">
            <a:off x="7899662" y="4543910"/>
            <a:ext cx="429233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9298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29E03-473E-BD4A-64BC-E9104CD69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AAB40-FE92-2C5D-F8DA-E079AF673E7C}"/>
              </a:ext>
            </a:extLst>
          </p:cNvPr>
          <p:cNvSpPr>
            <a:spLocks noGrp="1"/>
          </p:cNvSpPr>
          <p:nvPr>
            <p:ph type="title"/>
          </p:nvPr>
        </p:nvSpPr>
        <p:spPr/>
        <p:txBody>
          <a:bodyPr/>
          <a:lstStyle/>
          <a:p>
            <a:r>
              <a:rPr lang="en-US" b="1" dirty="0"/>
              <a:t>Pre-Deployment Readiness</a:t>
            </a:r>
          </a:p>
        </p:txBody>
      </p:sp>
      <p:sp>
        <p:nvSpPr>
          <p:cNvPr id="3" name="Content Placeholder 2">
            <a:extLst>
              <a:ext uri="{FF2B5EF4-FFF2-40B4-BE49-F238E27FC236}">
                <a16:creationId xmlns:a16="http://schemas.microsoft.com/office/drawing/2014/main" id="{075AA04C-E76A-8B54-816E-180D7C2D2817}"/>
              </a:ext>
            </a:extLst>
          </p:cNvPr>
          <p:cNvSpPr>
            <a:spLocks noGrp="1"/>
          </p:cNvSpPr>
          <p:nvPr>
            <p:ph idx="1"/>
          </p:nvPr>
        </p:nvSpPr>
        <p:spPr/>
        <p:txBody>
          <a:bodyPr/>
          <a:lstStyle/>
          <a:p>
            <a:r>
              <a:rPr lang="en-US" b="1" dirty="0"/>
              <a:t>Staging</a:t>
            </a:r>
            <a:r>
              <a:rPr lang="en-US" dirty="0"/>
              <a:t> in advance of deployment minimizes risks associated with on-site conditions, such as restricted firewall settings, slow internet connections, or last-minute network changes, which can significantly slow progress and introduce new variables.</a:t>
            </a:r>
          </a:p>
          <a:p>
            <a:pPr lvl="1"/>
            <a:r>
              <a:rPr lang="en-US" dirty="0"/>
              <a:t>Pre-configure devices in-house</a:t>
            </a:r>
          </a:p>
          <a:p>
            <a:pPr lvl="1"/>
            <a:r>
              <a:rPr lang="en-US" dirty="0"/>
              <a:t>Load firmware</a:t>
            </a:r>
          </a:p>
          <a:p>
            <a:pPr lvl="1"/>
            <a:r>
              <a:rPr lang="en-US" dirty="0"/>
              <a:t>Apply security patches</a:t>
            </a:r>
          </a:p>
          <a:p>
            <a:pPr lvl="1"/>
            <a:r>
              <a:rPr lang="en-US" dirty="0"/>
              <a:t>Update Software</a:t>
            </a:r>
          </a:p>
          <a:p>
            <a:pPr lvl="1"/>
            <a:endParaRPr lang="en-US" dirty="0"/>
          </a:p>
        </p:txBody>
      </p:sp>
    </p:spTree>
    <p:extLst>
      <p:ext uri="{BB962C8B-B14F-4D97-AF65-F5344CB8AC3E}">
        <p14:creationId xmlns:p14="http://schemas.microsoft.com/office/powerpoint/2010/main" val="110981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71E36-2178-9FAE-9934-06B54E70E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6F271-2B5E-F2DF-CC70-4338839FCC7B}"/>
              </a:ext>
            </a:extLst>
          </p:cNvPr>
          <p:cNvSpPr>
            <a:spLocks noGrp="1"/>
          </p:cNvSpPr>
          <p:nvPr>
            <p:ph type="title"/>
          </p:nvPr>
        </p:nvSpPr>
        <p:spPr/>
        <p:txBody>
          <a:bodyPr/>
          <a:lstStyle/>
          <a:p>
            <a:r>
              <a:rPr lang="en-US" b="1" dirty="0"/>
              <a:t>Documentation Strategies for Coordination</a:t>
            </a:r>
          </a:p>
        </p:txBody>
      </p:sp>
      <p:sp>
        <p:nvSpPr>
          <p:cNvPr id="3" name="Content Placeholder 2">
            <a:extLst>
              <a:ext uri="{FF2B5EF4-FFF2-40B4-BE49-F238E27FC236}">
                <a16:creationId xmlns:a16="http://schemas.microsoft.com/office/drawing/2014/main" id="{539AE4D6-1EE0-456C-AEC8-8D464F059489}"/>
              </a:ext>
            </a:extLst>
          </p:cNvPr>
          <p:cNvSpPr>
            <a:spLocks noGrp="1"/>
          </p:cNvSpPr>
          <p:nvPr>
            <p:ph idx="1"/>
          </p:nvPr>
        </p:nvSpPr>
        <p:spPr/>
        <p:txBody>
          <a:bodyPr>
            <a:normAutofit/>
          </a:bodyPr>
          <a:lstStyle/>
          <a:p>
            <a:pPr fontAlgn="base"/>
            <a:r>
              <a:rPr lang="en-US" b="1" dirty="0"/>
              <a:t>Program Report </a:t>
            </a:r>
            <a:r>
              <a:rPr lang="en-US" dirty="0"/>
              <a:t>(AKA AV Narrative, Discovery Phase </a:t>
            </a:r>
            <a:r>
              <a:rPr lang="en-US" dirty="0" err="1"/>
              <a:t>Reprot</a:t>
            </a:r>
            <a:r>
              <a:rPr lang="en-US" dirty="0"/>
              <a:t>, Return Brief, Concept Design Report)</a:t>
            </a:r>
          </a:p>
          <a:p>
            <a:pPr lvl="1" fontAlgn="base"/>
            <a:r>
              <a:rPr lang="en-US" dirty="0"/>
              <a:t>ANSI/INFOCOMM 2M-2010: “This document describes the client’s specific needs, system purpose and functionality, and the designer’s best estimate of probably cost, in a non-technical format for review and approval by the owner.”</a:t>
            </a:r>
          </a:p>
          <a:p>
            <a:pPr lvl="2" fontAlgn="base"/>
            <a:r>
              <a:rPr lang="en-US" dirty="0"/>
              <a:t>Executive Summary</a:t>
            </a:r>
          </a:p>
          <a:p>
            <a:pPr lvl="2" fontAlgn="base"/>
            <a:r>
              <a:rPr lang="en-US" dirty="0"/>
              <a:t>Space Planning</a:t>
            </a:r>
          </a:p>
          <a:p>
            <a:pPr lvl="2" fontAlgn="base"/>
            <a:r>
              <a:rPr lang="en-US" dirty="0"/>
              <a:t>Systems Descriptions</a:t>
            </a:r>
          </a:p>
          <a:p>
            <a:pPr lvl="3" fontAlgn="base"/>
            <a:r>
              <a:rPr lang="en-US" dirty="0"/>
              <a:t>What needs to connect to the AV VLAN or Client Network</a:t>
            </a:r>
          </a:p>
          <a:p>
            <a:pPr lvl="2" fontAlgn="base"/>
            <a:r>
              <a:rPr lang="en-US" dirty="0"/>
              <a:t>Infrastructure Considerations</a:t>
            </a:r>
          </a:p>
          <a:p>
            <a:pPr lvl="2" fontAlgn="base"/>
            <a:r>
              <a:rPr lang="en-US" dirty="0"/>
              <a:t>Audiovisual budgets</a:t>
            </a:r>
          </a:p>
          <a:p>
            <a:endParaRPr lang="en-US" dirty="0"/>
          </a:p>
        </p:txBody>
      </p:sp>
    </p:spTree>
    <p:extLst>
      <p:ext uri="{BB962C8B-B14F-4D97-AF65-F5344CB8AC3E}">
        <p14:creationId xmlns:p14="http://schemas.microsoft.com/office/powerpoint/2010/main" val="3555691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F92D8-5FA5-A611-159A-7FC209825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33274-C995-B109-2ABB-DEE4AF422DE0}"/>
              </a:ext>
            </a:extLst>
          </p:cNvPr>
          <p:cNvSpPr>
            <a:spLocks noGrp="1"/>
          </p:cNvSpPr>
          <p:nvPr>
            <p:ph type="title"/>
          </p:nvPr>
        </p:nvSpPr>
        <p:spPr/>
        <p:txBody>
          <a:bodyPr/>
          <a:lstStyle/>
          <a:p>
            <a:r>
              <a:rPr lang="en-US" b="1" dirty="0"/>
              <a:t>Documentation Strategies for Coordination</a:t>
            </a:r>
          </a:p>
        </p:txBody>
      </p:sp>
      <p:sp>
        <p:nvSpPr>
          <p:cNvPr id="3" name="Content Placeholder 2">
            <a:extLst>
              <a:ext uri="{FF2B5EF4-FFF2-40B4-BE49-F238E27FC236}">
                <a16:creationId xmlns:a16="http://schemas.microsoft.com/office/drawing/2014/main" id="{20044290-59BA-7E35-0A61-FF36E9D82F47}"/>
              </a:ext>
            </a:extLst>
          </p:cNvPr>
          <p:cNvSpPr>
            <a:spLocks noGrp="1"/>
          </p:cNvSpPr>
          <p:nvPr>
            <p:ph idx="1"/>
          </p:nvPr>
        </p:nvSpPr>
        <p:spPr/>
        <p:txBody>
          <a:bodyPr>
            <a:normAutofit/>
          </a:bodyPr>
          <a:lstStyle/>
          <a:p>
            <a:pPr fontAlgn="base"/>
            <a:r>
              <a:rPr lang="en-US" b="1" dirty="0"/>
              <a:t>Device Narrative:</a:t>
            </a:r>
            <a:r>
              <a:rPr lang="en-US" dirty="0"/>
              <a:t> Often produced for client when a new device is being vetted to go on the network</a:t>
            </a:r>
          </a:p>
          <a:p>
            <a:pPr lvl="1" fontAlgn="base"/>
            <a:r>
              <a:rPr lang="en-US" dirty="0"/>
              <a:t>Strategic Alignment &amp; Business Value</a:t>
            </a:r>
          </a:p>
          <a:p>
            <a:pPr lvl="1" fontAlgn="base"/>
            <a:r>
              <a:rPr lang="en-US" dirty="0"/>
              <a:t>Network &amp; Infrastructure Impact</a:t>
            </a:r>
          </a:p>
          <a:p>
            <a:pPr lvl="1" fontAlgn="base"/>
            <a:r>
              <a:rPr lang="en-US" dirty="0"/>
              <a:t>Security &amp; Compliance</a:t>
            </a:r>
          </a:p>
          <a:p>
            <a:pPr lvl="1" fontAlgn="base"/>
            <a:r>
              <a:rPr lang="en-US" dirty="0"/>
              <a:t>Operations &amp; Management</a:t>
            </a:r>
          </a:p>
          <a:p>
            <a:pPr lvl="1" fontAlgn="base"/>
            <a:r>
              <a:rPr lang="en-US" dirty="0"/>
              <a:t>Risk Management</a:t>
            </a:r>
          </a:p>
          <a:p>
            <a:pPr marL="0" indent="0">
              <a:buNone/>
            </a:pPr>
            <a:endParaRPr lang="en-US" dirty="0"/>
          </a:p>
        </p:txBody>
      </p:sp>
    </p:spTree>
    <p:extLst>
      <p:ext uri="{BB962C8B-B14F-4D97-AF65-F5344CB8AC3E}">
        <p14:creationId xmlns:p14="http://schemas.microsoft.com/office/powerpoint/2010/main" val="4120492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B2F6-2ADA-8FB3-C5DB-52ABD131B035}"/>
              </a:ext>
            </a:extLst>
          </p:cNvPr>
          <p:cNvSpPr>
            <a:spLocks noGrp="1"/>
          </p:cNvSpPr>
          <p:nvPr>
            <p:ph type="title"/>
          </p:nvPr>
        </p:nvSpPr>
        <p:spPr/>
        <p:txBody>
          <a:bodyPr/>
          <a:lstStyle/>
          <a:p>
            <a:r>
              <a:rPr lang="en-US" b="1" dirty="0"/>
              <a:t>Concepts to Coordinate Vetting Devices: Performance &amp; Impact</a:t>
            </a:r>
            <a:endParaRPr lang="en-US" dirty="0"/>
          </a:p>
        </p:txBody>
      </p:sp>
      <p:graphicFrame>
        <p:nvGraphicFramePr>
          <p:cNvPr id="7" name="Content Placeholder 6">
            <a:extLst>
              <a:ext uri="{FF2B5EF4-FFF2-40B4-BE49-F238E27FC236}">
                <a16:creationId xmlns:a16="http://schemas.microsoft.com/office/drawing/2014/main" id="{BEADC9EE-7489-4623-90AD-A30EFA3A74DF}"/>
              </a:ext>
            </a:extLst>
          </p:cNvPr>
          <p:cNvGraphicFramePr>
            <a:graphicFrameLocks noGrp="1"/>
          </p:cNvGraphicFramePr>
          <p:nvPr>
            <p:ph idx="1"/>
            <p:extLst>
              <p:ext uri="{D42A27DB-BD31-4B8C-83A1-F6EECF244321}">
                <p14:modId xmlns:p14="http://schemas.microsoft.com/office/powerpoint/2010/main" val="41635094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553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CD050-C6BD-C98A-20EC-E57599AFF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27040-1476-8B99-EA3F-548F6EF356EA}"/>
              </a:ext>
            </a:extLst>
          </p:cNvPr>
          <p:cNvSpPr>
            <a:spLocks noGrp="1"/>
          </p:cNvSpPr>
          <p:nvPr>
            <p:ph type="title"/>
          </p:nvPr>
        </p:nvSpPr>
        <p:spPr/>
        <p:txBody>
          <a:bodyPr/>
          <a:lstStyle/>
          <a:p>
            <a:r>
              <a:rPr lang="en-US" b="1" dirty="0"/>
              <a:t>Concepts to Coordinate Vetting Devices: Security</a:t>
            </a:r>
            <a:endParaRPr lang="en-US" dirty="0"/>
          </a:p>
        </p:txBody>
      </p:sp>
      <p:graphicFrame>
        <p:nvGraphicFramePr>
          <p:cNvPr id="7" name="Content Placeholder 6">
            <a:extLst>
              <a:ext uri="{FF2B5EF4-FFF2-40B4-BE49-F238E27FC236}">
                <a16:creationId xmlns:a16="http://schemas.microsoft.com/office/drawing/2014/main" id="{57B09157-A75E-F383-723E-46587775BFEE}"/>
              </a:ext>
            </a:extLst>
          </p:cNvPr>
          <p:cNvGraphicFramePr>
            <a:graphicFrameLocks noGrp="1"/>
          </p:cNvGraphicFramePr>
          <p:nvPr>
            <p:ph idx="1"/>
            <p:extLst>
              <p:ext uri="{D42A27DB-BD31-4B8C-83A1-F6EECF244321}">
                <p14:modId xmlns:p14="http://schemas.microsoft.com/office/powerpoint/2010/main" val="10520641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956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1A66-DA5B-44D4-19A1-63A6F80CB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087A7-6058-A091-D36A-3B6B8C56F605}"/>
              </a:ext>
            </a:extLst>
          </p:cNvPr>
          <p:cNvSpPr>
            <a:spLocks noGrp="1"/>
          </p:cNvSpPr>
          <p:nvPr>
            <p:ph type="title"/>
          </p:nvPr>
        </p:nvSpPr>
        <p:spPr/>
        <p:txBody>
          <a:bodyPr/>
          <a:lstStyle/>
          <a:p>
            <a:r>
              <a:rPr lang="en-US" b="1" dirty="0"/>
              <a:t>Concepts to Coordinate Vetting Devices: Management</a:t>
            </a:r>
            <a:endParaRPr lang="en-US" dirty="0"/>
          </a:p>
        </p:txBody>
      </p:sp>
      <p:graphicFrame>
        <p:nvGraphicFramePr>
          <p:cNvPr id="8" name="Content Placeholder 7">
            <a:extLst>
              <a:ext uri="{FF2B5EF4-FFF2-40B4-BE49-F238E27FC236}">
                <a16:creationId xmlns:a16="http://schemas.microsoft.com/office/drawing/2014/main" id="{0E8BD3A8-B178-D8B2-8CA8-E4999D9A24FE}"/>
              </a:ext>
            </a:extLst>
          </p:cNvPr>
          <p:cNvGraphicFramePr>
            <a:graphicFrameLocks noGrp="1"/>
          </p:cNvGraphicFramePr>
          <p:nvPr>
            <p:ph idx="1"/>
            <p:extLst>
              <p:ext uri="{D42A27DB-BD31-4B8C-83A1-F6EECF244321}">
                <p14:modId xmlns:p14="http://schemas.microsoft.com/office/powerpoint/2010/main" val="13088573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953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8F603-5326-06A6-4CF6-AD979A494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5E63E-80BD-AED3-9B7B-9EEDB8DCEC4A}"/>
              </a:ext>
            </a:extLst>
          </p:cNvPr>
          <p:cNvSpPr>
            <a:spLocks noGrp="1"/>
          </p:cNvSpPr>
          <p:nvPr>
            <p:ph type="title"/>
          </p:nvPr>
        </p:nvSpPr>
        <p:spPr/>
        <p:txBody>
          <a:bodyPr/>
          <a:lstStyle/>
          <a:p>
            <a:r>
              <a:rPr lang="en-US" b="1" dirty="0"/>
              <a:t>Documentation Strategies for Coordination</a:t>
            </a:r>
          </a:p>
        </p:txBody>
      </p:sp>
      <p:sp>
        <p:nvSpPr>
          <p:cNvPr id="3" name="Content Placeholder 2">
            <a:extLst>
              <a:ext uri="{FF2B5EF4-FFF2-40B4-BE49-F238E27FC236}">
                <a16:creationId xmlns:a16="http://schemas.microsoft.com/office/drawing/2014/main" id="{C2F3796C-94C0-DC78-42EB-9B60B1FDC340}"/>
              </a:ext>
            </a:extLst>
          </p:cNvPr>
          <p:cNvSpPr>
            <a:spLocks noGrp="1"/>
          </p:cNvSpPr>
          <p:nvPr>
            <p:ph idx="1"/>
          </p:nvPr>
        </p:nvSpPr>
        <p:spPr/>
        <p:txBody>
          <a:bodyPr>
            <a:normAutofit fontScale="92500" lnSpcReduction="20000"/>
          </a:bodyPr>
          <a:lstStyle/>
          <a:p>
            <a:r>
              <a:rPr lang="en-US" dirty="0"/>
              <a:t>Device ID Sheet or IP Sheet </a:t>
            </a:r>
          </a:p>
          <a:p>
            <a:pPr lvl="1" fontAlgn="base"/>
            <a:r>
              <a:rPr lang="en-US" dirty="0"/>
              <a:t>Room Number &amp; Name</a:t>
            </a:r>
          </a:p>
          <a:p>
            <a:pPr lvl="1" fontAlgn="base"/>
            <a:r>
              <a:rPr lang="en-US" dirty="0"/>
              <a:t>Manufacture name</a:t>
            </a:r>
          </a:p>
          <a:p>
            <a:pPr lvl="1" fontAlgn="base"/>
            <a:r>
              <a:rPr lang="en-US" dirty="0"/>
              <a:t>Product name / Model #</a:t>
            </a:r>
          </a:p>
          <a:p>
            <a:pPr lvl="1" fontAlgn="base"/>
            <a:r>
              <a:rPr lang="en-US" dirty="0"/>
              <a:t>Software version</a:t>
            </a:r>
          </a:p>
          <a:p>
            <a:pPr lvl="1" fontAlgn="base"/>
            <a:r>
              <a:rPr lang="en-US" dirty="0"/>
              <a:t>Host name</a:t>
            </a:r>
          </a:p>
          <a:p>
            <a:pPr lvl="1" fontAlgn="base"/>
            <a:r>
              <a:rPr lang="en-US" dirty="0"/>
              <a:t>Firmware version</a:t>
            </a:r>
          </a:p>
          <a:p>
            <a:pPr lvl="1" fontAlgn="base"/>
            <a:r>
              <a:rPr lang="en-US" dirty="0"/>
              <a:t>MAC Address</a:t>
            </a:r>
          </a:p>
          <a:p>
            <a:pPr lvl="1" fontAlgn="base"/>
            <a:r>
              <a:rPr lang="en-US" dirty="0"/>
              <a:t>IP Address (Include </a:t>
            </a:r>
            <a:r>
              <a:rPr lang="en-US" dirty="0" err="1"/>
              <a:t>Vlan</a:t>
            </a:r>
            <a:r>
              <a:rPr lang="en-US" dirty="0"/>
              <a:t> or subnet if not apparent)</a:t>
            </a:r>
          </a:p>
          <a:p>
            <a:pPr lvl="1" fontAlgn="base"/>
            <a:r>
              <a:rPr lang="en-US" dirty="0"/>
              <a:t>Configuration (Static, DHCP, DHCP with reservation)</a:t>
            </a:r>
          </a:p>
          <a:p>
            <a:pPr lvl="1" fontAlgn="base"/>
            <a:r>
              <a:rPr lang="en-US" dirty="0"/>
              <a:t>Physical location</a:t>
            </a:r>
          </a:p>
          <a:p>
            <a:pPr lvl="1" fontAlgn="base"/>
            <a:r>
              <a:rPr lang="en-US" dirty="0"/>
              <a:t>DNS, Port &amp; Protocol Info</a:t>
            </a:r>
          </a:p>
          <a:p>
            <a:pPr lvl="1" fontAlgn="base"/>
            <a:r>
              <a:rPr lang="en-US" dirty="0"/>
              <a:t>QoS tags</a:t>
            </a:r>
          </a:p>
        </p:txBody>
      </p:sp>
    </p:spTree>
    <p:extLst>
      <p:ext uri="{BB962C8B-B14F-4D97-AF65-F5344CB8AC3E}">
        <p14:creationId xmlns:p14="http://schemas.microsoft.com/office/powerpoint/2010/main" val="1149821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C3770-80ED-329F-A289-F60A323CF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88E92-C6FC-964E-5F11-1FD93E4355AA}"/>
              </a:ext>
            </a:extLst>
          </p:cNvPr>
          <p:cNvSpPr>
            <a:spLocks noGrp="1"/>
          </p:cNvSpPr>
          <p:nvPr>
            <p:ph type="title"/>
          </p:nvPr>
        </p:nvSpPr>
        <p:spPr/>
        <p:txBody>
          <a:bodyPr/>
          <a:lstStyle/>
          <a:p>
            <a:r>
              <a:rPr lang="en-US" b="1" dirty="0"/>
              <a:t>Documentation Strategies for Coordination</a:t>
            </a:r>
          </a:p>
        </p:txBody>
      </p:sp>
      <p:sp>
        <p:nvSpPr>
          <p:cNvPr id="3" name="Content Placeholder 2">
            <a:extLst>
              <a:ext uri="{FF2B5EF4-FFF2-40B4-BE49-F238E27FC236}">
                <a16:creationId xmlns:a16="http://schemas.microsoft.com/office/drawing/2014/main" id="{7D29D9DA-C159-F5BC-27A1-2DA1262112DD}"/>
              </a:ext>
            </a:extLst>
          </p:cNvPr>
          <p:cNvSpPr>
            <a:spLocks noGrp="1"/>
          </p:cNvSpPr>
          <p:nvPr>
            <p:ph idx="1"/>
          </p:nvPr>
        </p:nvSpPr>
        <p:spPr/>
        <p:txBody>
          <a:bodyPr>
            <a:normAutofit/>
          </a:bodyPr>
          <a:lstStyle/>
          <a:p>
            <a:r>
              <a:rPr lang="en-US" dirty="0"/>
              <a:t>Drawings</a:t>
            </a:r>
          </a:p>
          <a:p>
            <a:pPr lvl="1" fontAlgn="base"/>
            <a:r>
              <a:rPr lang="en-US" dirty="0"/>
              <a:t>Topology reveals how many devise data has to pass through before it gets to its destination.</a:t>
            </a:r>
          </a:p>
          <a:p>
            <a:pPr lvl="1" fontAlgn="base"/>
            <a:r>
              <a:rPr lang="en-US" dirty="0"/>
              <a:t>Assists with illustrating which devices and connection have to handle the most data</a:t>
            </a:r>
          </a:p>
          <a:p>
            <a:pPr lvl="1" fontAlgn="base"/>
            <a:r>
              <a:rPr lang="en-US" dirty="0"/>
              <a:t>Physical Typology vs. Logical Typology</a:t>
            </a:r>
          </a:p>
        </p:txBody>
      </p:sp>
    </p:spTree>
    <p:extLst>
      <p:ext uri="{BB962C8B-B14F-4D97-AF65-F5344CB8AC3E}">
        <p14:creationId xmlns:p14="http://schemas.microsoft.com/office/powerpoint/2010/main" val="386023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50BF3-3080-9F4E-233D-386026878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2729D-857E-0DE4-4707-C5456978859D}"/>
              </a:ext>
            </a:extLst>
          </p:cNvPr>
          <p:cNvSpPr>
            <a:spLocks noGrp="1"/>
          </p:cNvSpPr>
          <p:nvPr>
            <p:ph type="title"/>
          </p:nvPr>
        </p:nvSpPr>
        <p:spPr/>
        <p:txBody>
          <a:bodyPr/>
          <a:lstStyle/>
          <a:p>
            <a:r>
              <a:rPr lang="en-US" b="1" dirty="0"/>
              <a:t>Agenda For Today’s Session</a:t>
            </a:r>
          </a:p>
        </p:txBody>
      </p:sp>
      <p:sp>
        <p:nvSpPr>
          <p:cNvPr id="3" name="Content Placeholder 2">
            <a:extLst>
              <a:ext uri="{FF2B5EF4-FFF2-40B4-BE49-F238E27FC236}">
                <a16:creationId xmlns:a16="http://schemas.microsoft.com/office/drawing/2014/main" id="{5D52F9AE-1C77-81B9-1E03-B5F004BB9942}"/>
              </a:ext>
            </a:extLst>
          </p:cNvPr>
          <p:cNvSpPr>
            <a:spLocks noGrp="1"/>
          </p:cNvSpPr>
          <p:nvPr>
            <p:ph idx="1"/>
          </p:nvPr>
        </p:nvSpPr>
        <p:spPr/>
        <p:txBody>
          <a:bodyPr vert="horz" lIns="91440" tIns="45720" rIns="91440" bIns="45720" rtlCol="0" anchor="t">
            <a:normAutofit lnSpcReduction="10000"/>
          </a:bodyPr>
          <a:lstStyle/>
          <a:p>
            <a:r>
              <a:rPr lang="en-US" dirty="0">
                <a:latin typeface="Aptos Display"/>
              </a:rPr>
              <a:t>The Landscape of AV over IP</a:t>
            </a:r>
            <a:endParaRPr lang="en-US" dirty="0"/>
          </a:p>
          <a:p>
            <a:r>
              <a:rPr lang="en-US" dirty="0">
                <a:latin typeface="Aptos" panose="02110004020202020204"/>
              </a:rPr>
              <a:t>Foundational IT and Networking Concepts for AV Systems</a:t>
            </a:r>
          </a:p>
          <a:p>
            <a:pPr lvl="1"/>
            <a:r>
              <a:rPr lang="en-US" dirty="0"/>
              <a:t>Key Terms</a:t>
            </a:r>
          </a:p>
          <a:p>
            <a:pPr lvl="2">
              <a:buFont typeface="Wingdings" panose="020B0604020202020204" pitchFamily="34" charset="0"/>
              <a:buChar char="§"/>
            </a:pPr>
            <a:r>
              <a:rPr lang="en-US" dirty="0"/>
              <a:t>Hardware &amp; Other Components</a:t>
            </a:r>
          </a:p>
          <a:p>
            <a:pPr lvl="2">
              <a:buFont typeface="Wingdings" panose="020B0604020202020204" pitchFamily="34" charset="0"/>
              <a:buChar char="§"/>
            </a:pPr>
            <a:r>
              <a:rPr lang="en-US" dirty="0"/>
              <a:t>Network Architecture &amp; Typology </a:t>
            </a:r>
          </a:p>
          <a:p>
            <a:pPr lvl="1"/>
            <a:r>
              <a:rPr lang="en-US" dirty="0"/>
              <a:t>Key Concepts</a:t>
            </a:r>
          </a:p>
          <a:p>
            <a:pPr lvl="2">
              <a:buFont typeface="Wingdings" panose="020B0604020202020204" pitchFamily="34" charset="0"/>
              <a:buChar char="§"/>
            </a:pPr>
            <a:r>
              <a:rPr lang="en-US" dirty="0"/>
              <a:t>Network Traffic &amp; Segmentation</a:t>
            </a:r>
          </a:p>
          <a:p>
            <a:pPr lvl="2">
              <a:buFont typeface="Wingdings" panose="020B0604020202020204" pitchFamily="34" charset="0"/>
              <a:buChar char="§"/>
            </a:pPr>
            <a:r>
              <a:rPr lang="en-US" dirty="0"/>
              <a:t>Protocols</a:t>
            </a:r>
          </a:p>
          <a:p>
            <a:pPr lvl="2">
              <a:buFont typeface="Wingdings" panose="020B0604020202020204" pitchFamily="34" charset="0"/>
              <a:buChar char="§"/>
            </a:pPr>
            <a:r>
              <a:rPr lang="en-US" dirty="0"/>
              <a:t>Bandwidth, Latency and Compression</a:t>
            </a:r>
          </a:p>
          <a:p>
            <a:r>
              <a:rPr lang="en-US" dirty="0"/>
              <a:t>Applying IT Concepts to AV System Planning &amp; Deployment</a:t>
            </a:r>
          </a:p>
          <a:p>
            <a:pPr lvl="1"/>
            <a:r>
              <a:rPr lang="en-US" dirty="0"/>
              <a:t>Pre-sales and deployment readiness</a:t>
            </a:r>
          </a:p>
          <a:p>
            <a:pPr lvl="1"/>
            <a:r>
              <a:rPr lang="en-US" dirty="0"/>
              <a:t>Documentation Strategies</a:t>
            </a:r>
          </a:p>
          <a:p>
            <a:pPr lvl="1"/>
            <a:endParaRPr lang="en-US" dirty="0"/>
          </a:p>
        </p:txBody>
      </p:sp>
    </p:spTree>
    <p:extLst>
      <p:ext uri="{BB962C8B-B14F-4D97-AF65-F5344CB8AC3E}">
        <p14:creationId xmlns:p14="http://schemas.microsoft.com/office/powerpoint/2010/main" val="2253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B6F24-CBDD-DCA7-8ACF-1AD97BF7F1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5F929-0E30-DEA3-B0A1-15EB2C0F76C6}"/>
              </a:ext>
            </a:extLst>
          </p:cNvPr>
          <p:cNvSpPr>
            <a:spLocks noGrp="1"/>
          </p:cNvSpPr>
          <p:nvPr>
            <p:ph type="title"/>
          </p:nvPr>
        </p:nvSpPr>
        <p:spPr/>
        <p:txBody>
          <a:bodyPr/>
          <a:lstStyle/>
          <a:p>
            <a:r>
              <a:rPr lang="en-US" b="1" dirty="0"/>
              <a:t>Network Typology Drawings</a:t>
            </a:r>
            <a:endParaRPr lang="en-US" dirty="0"/>
          </a:p>
        </p:txBody>
      </p:sp>
      <p:sp>
        <p:nvSpPr>
          <p:cNvPr id="3" name="Content Placeholder 2">
            <a:extLst>
              <a:ext uri="{FF2B5EF4-FFF2-40B4-BE49-F238E27FC236}">
                <a16:creationId xmlns:a16="http://schemas.microsoft.com/office/drawing/2014/main" id="{F8D36670-1563-634F-8E74-CC8934F150D0}"/>
              </a:ext>
            </a:extLst>
          </p:cNvPr>
          <p:cNvSpPr>
            <a:spLocks noGrp="1"/>
          </p:cNvSpPr>
          <p:nvPr>
            <p:ph idx="1"/>
          </p:nvPr>
        </p:nvSpPr>
        <p:spPr/>
        <p:txBody>
          <a:bodyPr>
            <a:noAutofit/>
          </a:bodyPr>
          <a:lstStyle/>
          <a:p>
            <a:pPr eaLnBrk="0" fontAlgn="base" hangingPunct="0">
              <a:lnSpc>
                <a:spcPct val="100000"/>
              </a:lnSpc>
              <a:spcBef>
                <a:spcPct val="0"/>
              </a:spcBef>
              <a:spcAft>
                <a:spcPct val="0"/>
              </a:spcAft>
            </a:pPr>
            <a:r>
              <a:rPr kumimoji="0" lang="en-US" altLang="en-US" b="1" i="0" u="none" strike="noStrike" cap="none" normalizeH="0" baseline="0" dirty="0">
                <a:ln>
                  <a:noFill/>
                </a:ln>
                <a:solidFill>
                  <a:schemeClr val="tx1"/>
                </a:solidFill>
                <a:effectLst/>
              </a:rPr>
              <a:t>Physical:</a:t>
            </a:r>
            <a:r>
              <a:rPr kumimoji="0" lang="en-US" altLang="en-US" b="0" i="0" u="none" strike="noStrike" cap="none" normalizeH="0" baseline="0" dirty="0">
                <a:ln>
                  <a:noFill/>
                </a:ln>
                <a:solidFill>
                  <a:schemeClr val="tx1"/>
                </a:solidFill>
                <a:effectLst/>
              </a:rPr>
              <a:t> </a:t>
            </a:r>
            <a:r>
              <a:rPr lang="en-US" dirty="0"/>
              <a:t>physical arrangement of devices, cabling, and other equipment on a network. In other words, it's how a network has been wired or physically connected.</a:t>
            </a:r>
          </a:p>
          <a:p>
            <a:pPr marL="0" lvl="0" indent="0" eaLnBrk="0" fontAlgn="base" hangingPunct="0">
              <a:lnSpc>
                <a:spcPct val="100000"/>
              </a:lnSpc>
              <a:spcBef>
                <a:spcPct val="0"/>
              </a:spcBef>
              <a:spcAft>
                <a:spcPct val="0"/>
              </a:spcAft>
              <a:buNone/>
            </a:pPr>
            <a:endParaRPr kumimoji="0" lang="en-US" altLang="en-US"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F98DAF8C-F2F9-15F0-AD54-ABB846545F9F}"/>
              </a:ext>
            </a:extLst>
          </p:cNvPr>
          <p:cNvPicPr>
            <a:picLocks noChangeAspect="1"/>
          </p:cNvPicPr>
          <p:nvPr/>
        </p:nvPicPr>
        <p:blipFill>
          <a:blip r:embed="rId2"/>
          <a:stretch>
            <a:fillRect/>
          </a:stretch>
        </p:blipFill>
        <p:spPr>
          <a:xfrm>
            <a:off x="3332260" y="3670555"/>
            <a:ext cx="5527480" cy="3063875"/>
          </a:xfrm>
          <a:prstGeom prst="rect">
            <a:avLst/>
          </a:prstGeom>
        </p:spPr>
      </p:pic>
    </p:spTree>
    <p:extLst>
      <p:ext uri="{BB962C8B-B14F-4D97-AF65-F5344CB8AC3E}">
        <p14:creationId xmlns:p14="http://schemas.microsoft.com/office/powerpoint/2010/main" val="2802420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D3AEF-3418-21A3-E606-199F634DF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172D8-0153-FA06-4130-7502F466B4B8}"/>
              </a:ext>
            </a:extLst>
          </p:cNvPr>
          <p:cNvSpPr>
            <a:spLocks noGrp="1"/>
          </p:cNvSpPr>
          <p:nvPr>
            <p:ph type="title"/>
          </p:nvPr>
        </p:nvSpPr>
        <p:spPr/>
        <p:txBody>
          <a:bodyPr/>
          <a:lstStyle/>
          <a:p>
            <a:r>
              <a:rPr lang="en-US" b="1" dirty="0"/>
              <a:t>Network Typology Drawings</a:t>
            </a:r>
            <a:endParaRPr lang="en-US" dirty="0"/>
          </a:p>
        </p:txBody>
      </p:sp>
      <p:sp>
        <p:nvSpPr>
          <p:cNvPr id="3" name="Content Placeholder 2">
            <a:extLst>
              <a:ext uri="{FF2B5EF4-FFF2-40B4-BE49-F238E27FC236}">
                <a16:creationId xmlns:a16="http://schemas.microsoft.com/office/drawing/2014/main" id="{A74B80D1-99D2-C90F-3CD5-B7E32EE5EDD4}"/>
              </a:ext>
            </a:extLst>
          </p:cNvPr>
          <p:cNvSpPr>
            <a:spLocks noGrp="1"/>
          </p:cNvSpPr>
          <p:nvPr>
            <p:ph idx="1"/>
          </p:nvPr>
        </p:nvSpPr>
        <p:spPr/>
        <p:txBody>
          <a:bodyPr>
            <a:noAutofit/>
          </a:bodyPr>
          <a:lstStyle/>
          <a:p>
            <a:r>
              <a:rPr kumimoji="0" lang="en-US" altLang="en-US" b="1" i="0" u="none" strike="noStrike" cap="none" normalizeH="0" baseline="0" dirty="0">
                <a:ln>
                  <a:noFill/>
                </a:ln>
                <a:solidFill>
                  <a:schemeClr val="tx1"/>
                </a:solidFill>
                <a:effectLst/>
              </a:rPr>
              <a:t>Logical: </a:t>
            </a:r>
            <a:r>
              <a:rPr lang="en-US" dirty="0"/>
              <a:t>physical layout of devices and cables, describing how data flows within the network and the logical connections between devices.</a:t>
            </a:r>
          </a:p>
        </p:txBody>
      </p:sp>
      <p:pic>
        <p:nvPicPr>
          <p:cNvPr id="5" name="Picture 4">
            <a:extLst>
              <a:ext uri="{FF2B5EF4-FFF2-40B4-BE49-F238E27FC236}">
                <a16:creationId xmlns:a16="http://schemas.microsoft.com/office/drawing/2014/main" id="{BE4C16E3-F18F-CE41-783B-19082EF02736}"/>
              </a:ext>
            </a:extLst>
          </p:cNvPr>
          <p:cNvPicPr>
            <a:picLocks noChangeAspect="1"/>
          </p:cNvPicPr>
          <p:nvPr/>
        </p:nvPicPr>
        <p:blipFill>
          <a:blip r:embed="rId2"/>
          <a:stretch>
            <a:fillRect/>
          </a:stretch>
        </p:blipFill>
        <p:spPr>
          <a:xfrm>
            <a:off x="3205862" y="3579859"/>
            <a:ext cx="5780275" cy="3203999"/>
          </a:xfrm>
          <a:prstGeom prst="rect">
            <a:avLst/>
          </a:prstGeom>
        </p:spPr>
      </p:pic>
    </p:spTree>
    <p:extLst>
      <p:ext uri="{BB962C8B-B14F-4D97-AF65-F5344CB8AC3E}">
        <p14:creationId xmlns:p14="http://schemas.microsoft.com/office/powerpoint/2010/main" val="26428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A0C4F-BC4D-9BC9-951F-347E2ED27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B8E4F-85A9-58E7-23F1-158A241B73FB}"/>
              </a:ext>
            </a:extLst>
          </p:cNvPr>
          <p:cNvSpPr>
            <a:spLocks noGrp="1"/>
          </p:cNvSpPr>
          <p:nvPr>
            <p:ph type="title"/>
          </p:nvPr>
        </p:nvSpPr>
        <p:spPr/>
        <p:txBody>
          <a:bodyPr/>
          <a:lstStyle/>
          <a:p>
            <a:r>
              <a:rPr lang="en-US" b="1" dirty="0"/>
              <a:t>Continued Learning Resources</a:t>
            </a:r>
          </a:p>
        </p:txBody>
      </p:sp>
      <p:sp>
        <p:nvSpPr>
          <p:cNvPr id="3" name="Content Placeholder 2">
            <a:extLst>
              <a:ext uri="{FF2B5EF4-FFF2-40B4-BE49-F238E27FC236}">
                <a16:creationId xmlns:a16="http://schemas.microsoft.com/office/drawing/2014/main" id="{D81154D1-7505-088E-BFAF-027389CC1EF7}"/>
              </a:ext>
            </a:extLst>
          </p:cNvPr>
          <p:cNvSpPr>
            <a:spLocks noGrp="1"/>
          </p:cNvSpPr>
          <p:nvPr>
            <p:ph idx="1"/>
          </p:nvPr>
        </p:nvSpPr>
        <p:spPr/>
        <p:txBody>
          <a:bodyPr>
            <a:normAutofit/>
          </a:bodyPr>
          <a:lstStyle/>
          <a:p>
            <a:pPr fontAlgn="base"/>
            <a:r>
              <a:rPr lang="en-US" dirty="0"/>
              <a:t>AVIXA Standards – </a:t>
            </a:r>
          </a:p>
          <a:p>
            <a:pPr lvl="1" fontAlgn="base"/>
            <a:r>
              <a:rPr lang="en-US" dirty="0">
                <a:hlinkClick r:id="rId2"/>
              </a:rPr>
              <a:t>https://www.avixa.org/standards/current-standards</a:t>
            </a:r>
            <a:endParaRPr lang="en-US" dirty="0"/>
          </a:p>
          <a:p>
            <a:pPr fontAlgn="base"/>
            <a:r>
              <a:rPr lang="en-US" dirty="0">
                <a:hlinkClick r:id="rId3"/>
              </a:rPr>
              <a:t>Foundations to AVOIP</a:t>
            </a:r>
            <a:endParaRPr lang="en-US" dirty="0"/>
          </a:p>
          <a:p>
            <a:pPr fontAlgn="base"/>
            <a:r>
              <a:rPr lang="en-US" dirty="0"/>
              <a:t>Manufacturer Training</a:t>
            </a:r>
          </a:p>
        </p:txBody>
      </p:sp>
    </p:spTree>
    <p:extLst>
      <p:ext uri="{BB962C8B-B14F-4D97-AF65-F5344CB8AC3E}">
        <p14:creationId xmlns:p14="http://schemas.microsoft.com/office/powerpoint/2010/main" val="66598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FBCD4-A730-1767-32B8-621796BD4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A898C-52FE-8A17-5DF3-D18F6B61A1FF}"/>
              </a:ext>
            </a:extLst>
          </p:cNvPr>
          <p:cNvSpPr>
            <a:spLocks noGrp="1"/>
          </p:cNvSpPr>
          <p:nvPr>
            <p:ph type="title"/>
          </p:nvPr>
        </p:nvSpPr>
        <p:spPr/>
        <p:txBody>
          <a:bodyPr/>
          <a:lstStyle/>
          <a:p>
            <a:r>
              <a:rPr lang="en-US" b="1" dirty="0"/>
              <a:t>The Landscape of </a:t>
            </a:r>
            <a:r>
              <a:rPr lang="en-US" b="1" dirty="0" err="1"/>
              <a:t>AVoIP</a:t>
            </a:r>
            <a:r>
              <a:rPr lang="en-US" b="1" dirty="0"/>
              <a:t> Compared to Traditional AV Systems</a:t>
            </a:r>
          </a:p>
        </p:txBody>
      </p:sp>
      <p:sp>
        <p:nvSpPr>
          <p:cNvPr id="3" name="Content Placeholder 2">
            <a:extLst>
              <a:ext uri="{FF2B5EF4-FFF2-40B4-BE49-F238E27FC236}">
                <a16:creationId xmlns:a16="http://schemas.microsoft.com/office/drawing/2014/main" id="{609112C8-3231-8CD9-D140-AF1FE6057037}"/>
              </a:ext>
            </a:extLst>
          </p:cNvPr>
          <p:cNvSpPr>
            <a:spLocks noGrp="1"/>
          </p:cNvSpPr>
          <p:nvPr>
            <p:ph idx="1"/>
          </p:nvPr>
        </p:nvSpPr>
        <p:spPr/>
        <p:txBody>
          <a:bodyPr>
            <a:normAutofit fontScale="92500" lnSpcReduction="20000"/>
          </a:bodyPr>
          <a:lstStyle/>
          <a:p>
            <a:pPr marL="0" indent="0">
              <a:buNone/>
            </a:pPr>
            <a:r>
              <a:rPr lang="en-US" dirty="0"/>
              <a:t>AV over IP involves the encoding, compression, and transmission of audio and video signals into data packets that traverse standard Ethernet networks, fundamentally changing how AV content is distributed and managed. </a:t>
            </a:r>
          </a:p>
          <a:p>
            <a:pPr marL="0" indent="0">
              <a:buNone/>
            </a:pPr>
            <a:endParaRPr lang="en-US" dirty="0"/>
          </a:p>
          <a:p>
            <a:pPr marL="0" indent="0">
              <a:buNone/>
            </a:pPr>
            <a:r>
              <a:rPr lang="en-US" b="1" dirty="0"/>
              <a:t>Benefits to </a:t>
            </a:r>
            <a:r>
              <a:rPr lang="en-US" b="1" dirty="0" err="1"/>
              <a:t>AVoIP</a:t>
            </a:r>
            <a:r>
              <a:rPr lang="en-US" b="1" dirty="0"/>
              <a:t>:</a:t>
            </a:r>
          </a:p>
          <a:p>
            <a:r>
              <a:rPr lang="en-US" dirty="0"/>
              <a:t>Unparalleled scalability</a:t>
            </a:r>
          </a:p>
          <a:p>
            <a:r>
              <a:rPr lang="en-US" dirty="0"/>
              <a:t>Centralized management</a:t>
            </a:r>
          </a:p>
          <a:p>
            <a:r>
              <a:rPr lang="en-US" dirty="0"/>
              <a:t>Cost efficiency, enhanced quality, and geographical flexibility.</a:t>
            </a:r>
          </a:p>
          <a:p>
            <a:pPr marL="0" indent="0">
              <a:buNone/>
            </a:pPr>
            <a:endParaRPr lang="en-US" dirty="0"/>
          </a:p>
          <a:p>
            <a:pPr marL="0" indent="0">
              <a:buNone/>
            </a:pPr>
            <a:r>
              <a:rPr lang="en-US" dirty="0"/>
              <a:t>Critical impacts if needs analysis, pre-deployment planning and coordination is not adhered to, though.</a:t>
            </a:r>
          </a:p>
        </p:txBody>
      </p:sp>
    </p:spTree>
    <p:extLst>
      <p:ext uri="{BB962C8B-B14F-4D97-AF65-F5344CB8AC3E}">
        <p14:creationId xmlns:p14="http://schemas.microsoft.com/office/powerpoint/2010/main" val="414532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E21FB-BECB-B727-09CA-9F9096368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FCA09-55C8-3B97-C727-737173DB04B4}"/>
              </a:ext>
            </a:extLst>
          </p:cNvPr>
          <p:cNvSpPr>
            <a:spLocks noGrp="1"/>
          </p:cNvSpPr>
          <p:nvPr>
            <p:ph type="title"/>
          </p:nvPr>
        </p:nvSpPr>
        <p:spPr>
          <a:xfrm>
            <a:off x="838200" y="216844"/>
            <a:ext cx="10515600" cy="1325563"/>
          </a:xfrm>
        </p:spPr>
        <p:txBody>
          <a:bodyPr/>
          <a:lstStyle/>
          <a:p>
            <a:r>
              <a:rPr lang="en-US" b="1" dirty="0"/>
              <a:t>The Landscape of </a:t>
            </a:r>
            <a:r>
              <a:rPr lang="en-US" b="1" dirty="0" err="1"/>
              <a:t>AVoIP</a:t>
            </a:r>
            <a:r>
              <a:rPr lang="en-US" b="1" dirty="0"/>
              <a:t> Standards</a:t>
            </a:r>
          </a:p>
        </p:txBody>
      </p:sp>
      <p:sp>
        <p:nvSpPr>
          <p:cNvPr id="5" name="Rectangle 2">
            <a:extLst>
              <a:ext uri="{FF2B5EF4-FFF2-40B4-BE49-F238E27FC236}">
                <a16:creationId xmlns:a16="http://schemas.microsoft.com/office/drawing/2014/main" id="{2760D37B-529E-97DF-42A4-81707BE389D8}"/>
              </a:ext>
            </a:extLst>
          </p:cNvPr>
          <p:cNvSpPr>
            <a:spLocks noGrp="1" noChangeArrowheads="1"/>
          </p:cNvSpPr>
          <p:nvPr>
            <p:ph idx="1"/>
          </p:nvPr>
        </p:nvSpPr>
        <p:spPr bwMode="auto">
          <a:xfrm>
            <a:off x="419100" y="1275117"/>
            <a:ext cx="11353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err="1">
                <a:ln>
                  <a:noFill/>
                </a:ln>
                <a:solidFill>
                  <a:schemeClr val="tx1"/>
                </a:solidFill>
                <a:effectLst/>
                <a:latin typeface="Arial" panose="020B0604020202020204" pitchFamily="34" charset="0"/>
              </a:rPr>
              <a:t>SDVoE</a:t>
            </a:r>
            <a:r>
              <a:rPr kumimoji="0" lang="en-US" altLang="en-US" sz="1800" b="1" i="0" u="none" strike="noStrike" cap="none" normalizeH="0" baseline="0" dirty="0">
                <a:ln>
                  <a:noFill/>
                </a:ln>
                <a:solidFill>
                  <a:schemeClr val="tx1"/>
                </a:solidFill>
                <a:effectLst/>
                <a:latin typeface="Arial" panose="020B0604020202020204" pitchFamily="34" charset="0"/>
              </a:rPr>
              <a:t> (Software Defined Video over Ethernet):</a:t>
            </a:r>
            <a:r>
              <a:rPr kumimoji="0" lang="en-US" altLang="en-US" sz="1800" b="0" i="0" u="none" strike="noStrike" cap="none" normalizeH="0" baseline="0" dirty="0">
                <a:ln>
                  <a:noFill/>
                </a:ln>
                <a:solidFill>
                  <a:schemeClr val="tx1"/>
                </a:solidFill>
                <a:effectLst/>
                <a:latin typeface="Arial" panose="020B0604020202020204" pitchFamily="34" charset="0"/>
              </a:rPr>
              <a:t> This is a technology that leverages standard Ethernet networks to transport uncompressed video at resolutions up to 8K with near-zero latency. It requires 10Gb</a:t>
            </a: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Ethernet or higher and offers high-quality, pixel-perfect transmission, making it suitable for demanding applications like live events, medical imaging, and command and control centers.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IPMX (Internet Protocol Media Experience):</a:t>
            </a:r>
            <a:r>
              <a:rPr kumimoji="0" lang="en-US" altLang="en-US" sz="1800" b="0" i="0" u="none" strike="noStrike" cap="none" normalizeH="0" baseline="0" dirty="0">
                <a:ln>
                  <a:noFill/>
                </a:ln>
                <a:solidFill>
                  <a:schemeClr val="tx1"/>
                </a:solidFill>
                <a:effectLst/>
                <a:latin typeface="Arial" panose="020B0604020202020204" pitchFamily="34" charset="0"/>
              </a:rPr>
              <a:t> This is an open standard based on SMPTE ST 2110, aiming for interoperability in professional media over IP networks. It supports compressed and uncompressed video, audio, and control data with low latency. IPMX is geared towards broadcast and professional AV </a:t>
            </a: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installations where standards compliance and flexibility are crucial.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NDI (Network Device Interface):</a:t>
            </a:r>
            <a:r>
              <a:rPr kumimoji="0" lang="en-US" altLang="en-US" sz="1800" b="0" i="0" u="none" strike="noStrike" cap="none" normalizeH="0" baseline="0" dirty="0">
                <a:ln>
                  <a:noFill/>
                </a:ln>
                <a:solidFill>
                  <a:schemeClr val="tx1"/>
                </a:solidFill>
                <a:effectLst/>
                <a:latin typeface="Arial" panose="020B0604020202020204" pitchFamily="34" charset="0"/>
              </a:rPr>
              <a:t> This is a software-based standard developed by </a:t>
            </a:r>
            <a:r>
              <a:rPr kumimoji="0" lang="en-US" altLang="en-US" sz="1800" b="0" i="0" u="none" strike="noStrike" cap="none" normalizeH="0" baseline="0" dirty="0" err="1">
                <a:ln>
                  <a:noFill/>
                </a:ln>
                <a:solidFill>
                  <a:schemeClr val="tx1"/>
                </a:solidFill>
                <a:effectLst/>
                <a:latin typeface="Arial" panose="020B0604020202020204" pitchFamily="34" charset="0"/>
              </a:rPr>
              <a:t>NewTek</a:t>
            </a:r>
            <a:r>
              <a:rPr kumimoji="0" lang="en-US" altLang="en-US" sz="1800" b="0" i="0" u="none" strike="noStrike" cap="none" normalizeH="0" baseline="0" dirty="0">
                <a:ln>
                  <a:noFill/>
                </a:ln>
                <a:solidFill>
                  <a:schemeClr val="tx1"/>
                </a:solidFill>
                <a:effectLst/>
                <a:latin typeface="Arial" panose="020B0604020202020204" pitchFamily="34" charset="0"/>
              </a:rPr>
              <a:t> that allows video and audio to be transmitted over standard IP networks. It offers various encoding options, including a high-efficiency, low-bandwidth codec, making it versatile for different network conditions. </a:t>
            </a: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NDI is widely used in live production, streaming, and video conferencing due to its ease of use and flexibility. </a:t>
            </a:r>
            <a:r>
              <a:rPr lang="en-US" altLang="en-US" sz="1800"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Dante AV:</a:t>
            </a:r>
            <a:r>
              <a:rPr kumimoji="0" lang="en-US" altLang="en-US" sz="1800" b="0" i="0" u="none" strike="noStrike" cap="none" normalizeH="0" baseline="0" dirty="0">
                <a:ln>
                  <a:noFill/>
                </a:ln>
                <a:solidFill>
                  <a:schemeClr val="tx1"/>
                </a:solidFill>
                <a:effectLst/>
                <a:latin typeface="Arial" panose="020B0604020202020204" pitchFamily="34" charset="0"/>
              </a:rPr>
              <a:t> Developed by </a:t>
            </a:r>
            <a:r>
              <a:rPr kumimoji="0" lang="en-US" altLang="en-US" sz="1800" b="0" i="0" u="none" strike="noStrike" cap="none" normalizeH="0" baseline="0" dirty="0" err="1">
                <a:ln>
                  <a:noFill/>
                </a:ln>
                <a:solidFill>
                  <a:schemeClr val="tx1"/>
                </a:solidFill>
                <a:effectLst/>
                <a:latin typeface="Arial" panose="020B0604020202020204" pitchFamily="34" charset="0"/>
              </a:rPr>
              <a:t>Audinate</a:t>
            </a:r>
            <a:r>
              <a:rPr kumimoji="0" lang="en-US" altLang="en-US" sz="1800" b="0" i="0" u="none" strike="noStrike" cap="none" normalizeH="0" baseline="0" dirty="0">
                <a:ln>
                  <a:noFill/>
                </a:ln>
                <a:solidFill>
                  <a:schemeClr val="tx1"/>
                </a:solidFill>
                <a:effectLst/>
                <a:latin typeface="Arial" panose="020B0604020202020204" pitchFamily="34" charset="0"/>
              </a:rPr>
              <a:t>, Dante is a well-established audio networking protocol that has expanded into video transmission with Dante AV. It focuses on synchronization and ease of use for distributing audio </a:t>
            </a: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and video over standard IP networks. Dante AV often uses visually lossless compression and is suitable for installations where integrated audio and video management is important, such as in conference rooms,</a:t>
            </a: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education, and houses of worship.</a:t>
            </a:r>
          </a:p>
        </p:txBody>
      </p:sp>
    </p:spTree>
    <p:extLst>
      <p:ext uri="{BB962C8B-B14F-4D97-AF65-F5344CB8AC3E}">
        <p14:creationId xmlns:p14="http://schemas.microsoft.com/office/powerpoint/2010/main" val="356963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9522D-0E3C-649F-1D7B-245EAE27C078}"/>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3410D3C2-F05A-7447-A00B-3F2D423208BC}"/>
              </a:ext>
            </a:extLst>
          </p:cNvPr>
          <p:cNvSpPr>
            <a:spLocks noChangeArrowheads="1"/>
          </p:cNvSpPr>
          <p:nvPr/>
        </p:nvSpPr>
        <p:spPr bwMode="auto">
          <a:xfrm>
            <a:off x="196870" y="219828"/>
            <a:ext cx="13620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t>Table 1: Comparison: Traditional AV vs. AV over IP (</a:t>
            </a:r>
            <a:r>
              <a:rPr lang="en-US" b="1" dirty="0" err="1"/>
              <a:t>AVoIP</a:t>
            </a:r>
            <a:r>
              <a:rPr lang="en-US" b="1" dirty="0"/>
              <a:t>)</a:t>
            </a:r>
            <a:endParaRPr lang="en-US" dirty="0"/>
          </a:p>
        </p:txBody>
      </p:sp>
      <p:graphicFrame>
        <p:nvGraphicFramePr>
          <p:cNvPr id="6" name="Content Placeholder 5">
            <a:extLst>
              <a:ext uri="{FF2B5EF4-FFF2-40B4-BE49-F238E27FC236}">
                <a16:creationId xmlns:a16="http://schemas.microsoft.com/office/drawing/2014/main" id="{09D1424B-21C8-240E-AC74-446712A37133}"/>
              </a:ext>
            </a:extLst>
          </p:cNvPr>
          <p:cNvGraphicFramePr>
            <a:graphicFrameLocks noGrp="1"/>
          </p:cNvGraphicFramePr>
          <p:nvPr>
            <p:ph idx="1"/>
            <p:extLst>
              <p:ext uri="{D42A27DB-BD31-4B8C-83A1-F6EECF244321}">
                <p14:modId xmlns:p14="http://schemas.microsoft.com/office/powerpoint/2010/main" val="2256786161"/>
              </p:ext>
            </p:extLst>
          </p:nvPr>
        </p:nvGraphicFramePr>
        <p:xfrm>
          <a:off x="196870" y="589158"/>
          <a:ext cx="11646786" cy="6049014"/>
        </p:xfrm>
        <a:graphic>
          <a:graphicData uri="http://schemas.openxmlformats.org/drawingml/2006/table">
            <a:tbl>
              <a:tblPr firstRow="1" firstCol="1" bandRow="1">
                <a:tableStyleId>{5C22544A-7EE6-4342-B048-85BDC9FD1C3A}</a:tableStyleId>
              </a:tblPr>
              <a:tblGrid>
                <a:gridCol w="3882262">
                  <a:extLst>
                    <a:ext uri="{9D8B030D-6E8A-4147-A177-3AD203B41FA5}">
                      <a16:colId xmlns:a16="http://schemas.microsoft.com/office/drawing/2014/main" val="2343058073"/>
                    </a:ext>
                  </a:extLst>
                </a:gridCol>
                <a:gridCol w="3882262">
                  <a:extLst>
                    <a:ext uri="{9D8B030D-6E8A-4147-A177-3AD203B41FA5}">
                      <a16:colId xmlns:a16="http://schemas.microsoft.com/office/drawing/2014/main" val="3140063760"/>
                    </a:ext>
                  </a:extLst>
                </a:gridCol>
                <a:gridCol w="3882262">
                  <a:extLst>
                    <a:ext uri="{9D8B030D-6E8A-4147-A177-3AD203B41FA5}">
                      <a16:colId xmlns:a16="http://schemas.microsoft.com/office/drawing/2014/main" val="414116719"/>
                    </a:ext>
                  </a:extLst>
                </a:gridCol>
              </a:tblGrid>
              <a:tr h="281001">
                <a:tc>
                  <a:txBody>
                    <a:bodyPr/>
                    <a:lstStyle/>
                    <a:p>
                      <a:pPr marL="0" marR="0">
                        <a:lnSpc>
                          <a:spcPct val="115000"/>
                        </a:lnSpc>
                        <a:spcAft>
                          <a:spcPts val="800"/>
                        </a:spcAft>
                        <a:buNone/>
                      </a:pPr>
                      <a:r>
                        <a:rPr lang="en-US" sz="1200" kern="100">
                          <a:effectLst/>
                        </a:rPr>
                        <a:t>Feature/Characteristic</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Traditional AV</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AV over IP (AVoIP)</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3432772816"/>
                  </a:ext>
                </a:extLst>
              </a:tr>
              <a:tr h="550918">
                <a:tc>
                  <a:txBody>
                    <a:bodyPr/>
                    <a:lstStyle/>
                    <a:p>
                      <a:pPr marL="0" marR="0">
                        <a:lnSpc>
                          <a:spcPct val="115000"/>
                        </a:lnSpc>
                        <a:spcAft>
                          <a:spcPts val="800"/>
                        </a:spcAft>
                        <a:buNone/>
                      </a:pPr>
                      <a:r>
                        <a:rPr lang="en-US" sz="1200" kern="100">
                          <a:effectLst/>
                        </a:rPr>
                        <a:t>Signal Transmission Method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Dedicated point-to-point analog/digital cables (e.g., HDMI, VGA, SDI).</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Data packets over standard IP network infrastructure (Ethernet).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4216567814"/>
                  </a:ext>
                </a:extLst>
              </a:tr>
              <a:tr h="550918">
                <a:tc>
                  <a:txBody>
                    <a:bodyPr/>
                    <a:lstStyle/>
                    <a:p>
                      <a:pPr marL="0" marR="0">
                        <a:lnSpc>
                          <a:spcPct val="115000"/>
                        </a:lnSpc>
                        <a:spcAft>
                          <a:spcPts val="800"/>
                        </a:spcAft>
                        <a:buNone/>
                      </a:pPr>
                      <a:r>
                        <a:rPr lang="en-US" sz="1200" kern="100">
                          <a:effectLst/>
                        </a:rPr>
                        <a:t>Cabling Requirements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Extensive, specialized cabling for each connection; often bulky.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Standardized Ethernet cabling (Cat5e/6/7, Fiber); less cabling overall.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1543157173"/>
                  </a:ext>
                </a:extLst>
              </a:tr>
              <a:tr h="820835">
                <a:tc>
                  <a:txBody>
                    <a:bodyPr/>
                    <a:lstStyle/>
                    <a:p>
                      <a:pPr marL="0" marR="0">
                        <a:lnSpc>
                          <a:spcPct val="115000"/>
                        </a:lnSpc>
                        <a:spcAft>
                          <a:spcPts val="800"/>
                        </a:spcAft>
                        <a:buNone/>
                      </a:pPr>
                      <a:r>
                        <a:rPr lang="en-US" sz="1200" kern="100" dirty="0">
                          <a:effectLst/>
                        </a:rPr>
                        <a:t>Scalability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Limited by fixed input/output ports on matrix switchers; requires more physical hardware for expansion.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Highly scalable; easily expanded by adding new endpoints to the network.</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3197969485"/>
                  </a:ext>
                </a:extLst>
              </a:tr>
              <a:tr h="550918">
                <a:tc>
                  <a:txBody>
                    <a:bodyPr/>
                    <a:lstStyle/>
                    <a:p>
                      <a:pPr marL="0" marR="0">
                        <a:lnSpc>
                          <a:spcPct val="115000"/>
                        </a:lnSpc>
                        <a:spcAft>
                          <a:spcPts val="800"/>
                        </a:spcAft>
                        <a:buNone/>
                      </a:pPr>
                      <a:r>
                        <a:rPr lang="en-US" sz="1200" kern="100">
                          <a:effectLst/>
                        </a:rPr>
                        <a:t>Flexibility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Fixed routing; physical reconnections needed to change signal paths.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Flexible routing; software-defined routing allows any source to any destination.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3168428946"/>
                  </a:ext>
                </a:extLst>
              </a:tr>
              <a:tr h="550918">
                <a:tc>
                  <a:txBody>
                    <a:bodyPr/>
                    <a:lstStyle/>
                    <a:p>
                      <a:pPr marL="0" marR="0">
                        <a:lnSpc>
                          <a:spcPct val="115000"/>
                        </a:lnSpc>
                        <a:spcAft>
                          <a:spcPts val="800"/>
                        </a:spcAft>
                        <a:buNone/>
                      </a:pPr>
                      <a:r>
                        <a:rPr lang="en-US" sz="1200" kern="100">
                          <a:effectLst/>
                        </a:rPr>
                        <a:t>Installation Complexity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High; complex cable runs, specialized hardware configurations.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Moderate to high; requires network expertise, but physical cabling is simpler.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1447916215"/>
                  </a:ext>
                </a:extLst>
              </a:tr>
              <a:tr h="820835">
                <a:tc>
                  <a:txBody>
                    <a:bodyPr/>
                    <a:lstStyle/>
                    <a:p>
                      <a:pPr marL="0" marR="0">
                        <a:lnSpc>
                          <a:spcPct val="115000"/>
                        </a:lnSpc>
                        <a:spcAft>
                          <a:spcPts val="800"/>
                        </a:spcAft>
                        <a:buNone/>
                      </a:pPr>
                      <a:r>
                        <a:rPr lang="en-US" sz="1200" kern="100">
                          <a:effectLst/>
                        </a:rPr>
                        <a:t>Long-Term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Lower initial cost, but higher long-term costs for expansion, proprietary hardware, and maintenance.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dirty="0">
                          <a:effectLst/>
                        </a:rPr>
                        <a:t>Potentially higher initial cost, but lower long-term costs due to standard equipment, easier maintenance, and flexible expansion.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3510333986"/>
                  </a:ext>
                </a:extLst>
              </a:tr>
              <a:tr h="550918">
                <a:tc>
                  <a:txBody>
                    <a:bodyPr/>
                    <a:lstStyle/>
                    <a:p>
                      <a:pPr marL="0" marR="0">
                        <a:lnSpc>
                          <a:spcPct val="115000"/>
                        </a:lnSpc>
                        <a:spcAft>
                          <a:spcPts val="800"/>
                        </a:spcAft>
                        <a:buNone/>
                      </a:pPr>
                      <a:r>
                        <a:rPr lang="en-US" sz="1200" kern="100">
                          <a:effectLst/>
                        </a:rPr>
                        <a:t>Management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Often manual, device-specific; limited remote management.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Centralized, software-based management; extensive remote monitoring and control.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3107545143"/>
                  </a:ext>
                </a:extLst>
              </a:tr>
              <a:tr h="820835">
                <a:tc>
                  <a:txBody>
                    <a:bodyPr/>
                    <a:lstStyle/>
                    <a:p>
                      <a:pPr marL="0" marR="0">
                        <a:lnSpc>
                          <a:spcPct val="115000"/>
                        </a:lnSpc>
                        <a:spcAft>
                          <a:spcPts val="800"/>
                        </a:spcAft>
                        <a:buNone/>
                      </a:pPr>
                      <a:r>
                        <a:rPr lang="en-US" sz="1200" kern="100">
                          <a:effectLst/>
                        </a:rPr>
                        <a:t>Security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dirty="0">
                          <a:effectLst/>
                        </a:rPr>
                        <a:t>Physical security of cables; limited digital security features.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Inherits network security measures (encryption, firewalls, access control); increased attack surface if not properly secured.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1329889766"/>
                  </a:ext>
                </a:extLst>
              </a:tr>
              <a:tr h="550918">
                <a:tc>
                  <a:txBody>
                    <a:bodyPr/>
                    <a:lstStyle/>
                    <a:p>
                      <a:pPr marL="0" marR="0">
                        <a:lnSpc>
                          <a:spcPct val="115000"/>
                        </a:lnSpc>
                        <a:spcAft>
                          <a:spcPts val="800"/>
                        </a:spcAft>
                        <a:buNone/>
                      </a:pPr>
                      <a:r>
                        <a:rPr lang="en-US" sz="1200" kern="100" dirty="0">
                          <a:effectLst/>
                        </a:rPr>
                        <a:t>Future-Proofing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a:effectLst/>
                        </a:rPr>
                        <a:t>Limited; hardware-dependent, often requires full system replacement for upgrades.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tc>
                  <a:txBody>
                    <a:bodyPr/>
                    <a:lstStyle/>
                    <a:p>
                      <a:pPr marL="0" marR="0">
                        <a:lnSpc>
                          <a:spcPct val="115000"/>
                        </a:lnSpc>
                        <a:spcAft>
                          <a:spcPts val="800"/>
                        </a:spcAft>
                        <a:buNone/>
                      </a:pPr>
                      <a:r>
                        <a:rPr lang="en-US" sz="1200" kern="100" dirty="0">
                          <a:effectLst/>
                        </a:rPr>
                        <a:t>High; adaptable via firmware updates and modular hardware, leveraging evolving IT standards.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794" marR="8794" marT="8794" marB="8794" anchor="ctr"/>
                </a:tc>
                <a:extLst>
                  <a:ext uri="{0D108BD9-81ED-4DB2-BD59-A6C34878D82A}">
                    <a16:rowId xmlns:a16="http://schemas.microsoft.com/office/drawing/2014/main" val="1216974662"/>
                  </a:ext>
                </a:extLst>
              </a:tr>
            </a:tbl>
          </a:graphicData>
        </a:graphic>
      </p:graphicFrame>
    </p:spTree>
    <p:extLst>
      <p:ext uri="{BB962C8B-B14F-4D97-AF65-F5344CB8AC3E}">
        <p14:creationId xmlns:p14="http://schemas.microsoft.com/office/powerpoint/2010/main" val="379067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DA26C-5816-D22D-9870-79CBFDCC44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31F74-DFF3-35DD-2CD0-641AF83D729A}"/>
              </a:ext>
            </a:extLst>
          </p:cNvPr>
          <p:cNvSpPr>
            <a:spLocks noGrp="1"/>
          </p:cNvSpPr>
          <p:nvPr>
            <p:ph type="title"/>
          </p:nvPr>
        </p:nvSpPr>
        <p:spPr/>
        <p:txBody>
          <a:bodyPr/>
          <a:lstStyle/>
          <a:p>
            <a:r>
              <a:rPr lang="en-US" dirty="0"/>
              <a:t>Foundational IT and Networking Concepts for AV Systems</a:t>
            </a:r>
          </a:p>
        </p:txBody>
      </p:sp>
      <p:sp>
        <p:nvSpPr>
          <p:cNvPr id="3" name="Text Placeholder 2">
            <a:extLst>
              <a:ext uri="{FF2B5EF4-FFF2-40B4-BE49-F238E27FC236}">
                <a16:creationId xmlns:a16="http://schemas.microsoft.com/office/drawing/2014/main" id="{A7690BB9-A3AD-9AC6-7C5D-D195D43E31E1}"/>
              </a:ext>
            </a:extLst>
          </p:cNvPr>
          <p:cNvSpPr>
            <a:spLocks noGrp="1"/>
          </p:cNvSpPr>
          <p:nvPr>
            <p:ph type="body" idx="1"/>
          </p:nvPr>
        </p:nvSpPr>
        <p:spPr/>
        <p:txBody>
          <a:bodyPr/>
          <a:lstStyle/>
          <a:p>
            <a:r>
              <a:rPr lang="en-US" dirty="0"/>
              <a:t>The successful implementation of modern AV systems, particularly those leveraging AV over IP, hinges on a robust understanding of core IT networking principles. These concepts form the backbone of reliable and high-performance AV deployments.</a:t>
            </a:r>
          </a:p>
        </p:txBody>
      </p:sp>
    </p:spTree>
    <p:extLst>
      <p:ext uri="{BB962C8B-B14F-4D97-AF65-F5344CB8AC3E}">
        <p14:creationId xmlns:p14="http://schemas.microsoft.com/office/powerpoint/2010/main" val="65993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E1B4-2CD4-BE48-7F51-AC87B6FE18E0}"/>
              </a:ext>
            </a:extLst>
          </p:cNvPr>
          <p:cNvSpPr>
            <a:spLocks noGrp="1"/>
          </p:cNvSpPr>
          <p:nvPr>
            <p:ph type="title"/>
          </p:nvPr>
        </p:nvSpPr>
        <p:spPr/>
        <p:txBody>
          <a:bodyPr/>
          <a:lstStyle/>
          <a:p>
            <a:r>
              <a:rPr lang="en-US"/>
              <a:t>Key Terms</a:t>
            </a:r>
            <a:endParaRPr lang="en-US" dirty="0"/>
          </a:p>
        </p:txBody>
      </p:sp>
      <p:sp>
        <p:nvSpPr>
          <p:cNvPr id="3" name="Text Placeholder 2">
            <a:extLst>
              <a:ext uri="{FF2B5EF4-FFF2-40B4-BE49-F238E27FC236}">
                <a16:creationId xmlns:a16="http://schemas.microsoft.com/office/drawing/2014/main" id="{32EB2E14-7E51-B6BC-4BDC-BE1018ED800D}"/>
              </a:ext>
            </a:extLst>
          </p:cNvPr>
          <p:cNvSpPr>
            <a:spLocks noGrp="1"/>
          </p:cNvSpPr>
          <p:nvPr>
            <p:ph type="body" idx="1"/>
          </p:nvPr>
        </p:nvSpPr>
        <p:spPr/>
        <p:txBody>
          <a:bodyPr/>
          <a:lstStyle/>
          <a:p>
            <a:pPr marL="342900" indent="-342900" fontAlgn="base">
              <a:buFont typeface="Arial" panose="020B0604020202020204" pitchFamily="34" charset="0"/>
              <a:buChar char="•"/>
            </a:pPr>
            <a:r>
              <a:rPr lang="en-US" dirty="0"/>
              <a:t>Hardware</a:t>
            </a:r>
          </a:p>
          <a:p>
            <a:pPr marL="342900" indent="-342900" fontAlgn="base">
              <a:buFont typeface="Arial" panose="020B0604020202020204" pitchFamily="34" charset="0"/>
              <a:buChar char="•"/>
            </a:pPr>
            <a:r>
              <a:rPr lang="en-US" dirty="0"/>
              <a:t>Network Architecture &amp; Typology</a:t>
            </a:r>
          </a:p>
          <a:p>
            <a:endParaRPr lang="en-US" dirty="0"/>
          </a:p>
        </p:txBody>
      </p:sp>
    </p:spTree>
    <p:extLst>
      <p:ext uri="{BB962C8B-B14F-4D97-AF65-F5344CB8AC3E}">
        <p14:creationId xmlns:p14="http://schemas.microsoft.com/office/powerpoint/2010/main" val="2622187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1729</TotalTime>
  <Words>4042</Words>
  <Application>Microsoft Office PowerPoint</Application>
  <PresentationFormat>Widescreen</PresentationFormat>
  <Paragraphs>357</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Aptos (Body)</vt:lpstr>
      <vt:lpstr>Aptos Display</vt:lpstr>
      <vt:lpstr>Arial</vt:lpstr>
      <vt:lpstr>Segoe UI</vt:lpstr>
      <vt:lpstr>Wingdings</vt:lpstr>
      <vt:lpstr>Office Theme</vt:lpstr>
      <vt:lpstr>Talk Tech to Me:  Demystifying IT Lingo for Clear Communication</vt:lpstr>
      <vt:lpstr>Jenn Steinhardt</vt:lpstr>
      <vt:lpstr>Learning Objectives</vt:lpstr>
      <vt:lpstr>Agenda For Today’s Session</vt:lpstr>
      <vt:lpstr>The Landscape of AVoIP Compared to Traditional AV Systems</vt:lpstr>
      <vt:lpstr>The Landscape of AVoIP Standards</vt:lpstr>
      <vt:lpstr>PowerPoint Presentation</vt:lpstr>
      <vt:lpstr>Foundational IT and Networking Concepts for AV Systems</vt:lpstr>
      <vt:lpstr>Key Terms</vt:lpstr>
      <vt:lpstr>Hardware &amp; Other Components</vt:lpstr>
      <vt:lpstr>Hardware &amp; Other Components</vt:lpstr>
      <vt:lpstr>API Versus API Server</vt:lpstr>
      <vt:lpstr>API Continued</vt:lpstr>
      <vt:lpstr>Hardware &amp; Other Components</vt:lpstr>
      <vt:lpstr>PowerPoint Presentation</vt:lpstr>
      <vt:lpstr>Hardware &amp; Other Components</vt:lpstr>
      <vt:lpstr>Hardware &amp; Other Components</vt:lpstr>
      <vt:lpstr>Network Architecture</vt:lpstr>
      <vt:lpstr>Common Network Architecture &amp; Typology</vt:lpstr>
      <vt:lpstr>Why AV Devices May Need Internet Access:</vt:lpstr>
      <vt:lpstr>Key Concepts</vt:lpstr>
      <vt:lpstr>Foundational Concepts for AV Professionals – Network Traffic &amp; Segmentation</vt:lpstr>
      <vt:lpstr>Foundational Concepts for AV Professionals – Common Protocols</vt:lpstr>
      <vt:lpstr>Foundational Concepts for AV Professionals – Common Protocols</vt:lpstr>
      <vt:lpstr>Foundational Concepts for AV Professionals – Bandwidth, Image Quality &amp; Latency</vt:lpstr>
      <vt:lpstr>Compression - Reducing the bandwidth of a signal (or the size of a file) while trying to maintain its essential characteristics. </vt:lpstr>
      <vt:lpstr>PowerPoint Presentation</vt:lpstr>
      <vt:lpstr>PowerPoint Presentation</vt:lpstr>
      <vt:lpstr>Applying IT Concepts to AV System Planning</vt:lpstr>
      <vt:lpstr>PowerPoint Presentation</vt:lpstr>
      <vt:lpstr>Pre-Sales Readiness</vt:lpstr>
      <vt:lpstr>Pre-Deployment Readiness</vt:lpstr>
      <vt:lpstr>Documentation Strategies for Coordination</vt:lpstr>
      <vt:lpstr>Documentation Strategies for Coordination</vt:lpstr>
      <vt:lpstr>Concepts to Coordinate Vetting Devices: Performance &amp; Impact</vt:lpstr>
      <vt:lpstr>Concepts to Coordinate Vetting Devices: Security</vt:lpstr>
      <vt:lpstr>Concepts to Coordinate Vetting Devices: Management</vt:lpstr>
      <vt:lpstr>Documentation Strategies for Coordination</vt:lpstr>
      <vt:lpstr>Documentation Strategies for Coordination</vt:lpstr>
      <vt:lpstr>Network Typology Drawings</vt:lpstr>
      <vt:lpstr>Network Typology Drawings</vt:lpstr>
      <vt:lpstr>Continued Learning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 Steinhardt</dc:creator>
  <cp:lastModifiedBy>Jenn Steinhardt</cp:lastModifiedBy>
  <cp:revision>1</cp:revision>
  <dcterms:created xsi:type="dcterms:W3CDTF">2025-06-07T22:07:30Z</dcterms:created>
  <dcterms:modified xsi:type="dcterms:W3CDTF">2025-06-09T02:56:31Z</dcterms:modified>
</cp:coreProperties>
</file>